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heme/themeOverride3.xml" ContentType="application/vnd.openxmlformats-officedocument.themeOverride+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46"/>
  </p:notesMasterIdLst>
  <p:sldIdLst>
    <p:sldId id="257" r:id="rId3"/>
    <p:sldId id="288" r:id="rId4"/>
    <p:sldId id="259" r:id="rId5"/>
    <p:sldId id="287" r:id="rId6"/>
    <p:sldId id="316" r:id="rId7"/>
    <p:sldId id="318" r:id="rId8"/>
    <p:sldId id="319" r:id="rId9"/>
    <p:sldId id="320" r:id="rId10"/>
    <p:sldId id="321" r:id="rId11"/>
    <p:sldId id="322" r:id="rId12"/>
    <p:sldId id="323" r:id="rId13"/>
    <p:sldId id="267" r:id="rId14"/>
    <p:sldId id="268" r:id="rId15"/>
    <p:sldId id="269" r:id="rId16"/>
    <p:sldId id="324" r:id="rId17"/>
    <p:sldId id="325" r:id="rId18"/>
    <p:sldId id="326" r:id="rId19"/>
    <p:sldId id="328" r:id="rId20"/>
    <p:sldId id="329" r:id="rId21"/>
    <p:sldId id="327" r:id="rId22"/>
    <p:sldId id="330" r:id="rId23"/>
    <p:sldId id="331" r:id="rId24"/>
    <p:sldId id="332" r:id="rId25"/>
    <p:sldId id="333" r:id="rId26"/>
    <p:sldId id="334" r:id="rId27"/>
    <p:sldId id="336" r:id="rId28"/>
    <p:sldId id="337" r:id="rId29"/>
    <p:sldId id="338" r:id="rId30"/>
    <p:sldId id="339" r:id="rId31"/>
    <p:sldId id="340" r:id="rId32"/>
    <p:sldId id="341" r:id="rId33"/>
    <p:sldId id="342" r:id="rId34"/>
    <p:sldId id="343" r:id="rId35"/>
    <p:sldId id="345" r:id="rId36"/>
    <p:sldId id="346" r:id="rId37"/>
    <p:sldId id="344" r:id="rId38"/>
    <p:sldId id="347" r:id="rId39"/>
    <p:sldId id="348" r:id="rId40"/>
    <p:sldId id="349" r:id="rId41"/>
    <p:sldId id="350" r:id="rId42"/>
    <p:sldId id="351" r:id="rId43"/>
    <p:sldId id="352" r:id="rId44"/>
    <p:sldId id="284"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87192" autoAdjust="0"/>
  </p:normalViewPr>
  <p:slideViewPr>
    <p:cSldViewPr snapToGrid="0" showGuides="1">
      <p:cViewPr varScale="1">
        <p:scale>
          <a:sx n="99" d="100"/>
          <a:sy n="99" d="100"/>
        </p:scale>
        <p:origin x="103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BA2C8-423F-4C23-B4E4-A6D1C1C79CA2}" type="datetimeFigureOut">
              <a:rPr lang="zh-CN" altLang="en-US" smtClean="0"/>
              <a:t>2024/7/8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D80E7-548D-4FA7-B6C2-C2E119EFA79C}" type="slidenum">
              <a:rPr lang="zh-CN" altLang="en-US" smtClean="0"/>
              <a:t>‹#›</a:t>
            </a:fld>
            <a:endParaRPr lang="zh-CN" altLang="en-US"/>
          </a:p>
        </p:txBody>
      </p:sp>
    </p:spTree>
    <p:extLst>
      <p:ext uri="{BB962C8B-B14F-4D97-AF65-F5344CB8AC3E}">
        <p14:creationId xmlns:p14="http://schemas.microsoft.com/office/powerpoint/2010/main" val="27909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很多没做过智能家居的人容易进入两个极端的误区，前者认为智能家居非常牛逼，后者认为智能家居纯属垃圾智障，花钱找罪受。那讲怎么做智能家居之前咱们可能得花点时间了解一下智能家居的机制。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a:t>
            </a:fld>
            <a:endParaRPr lang="zh-CN" altLang="en-US"/>
          </a:p>
        </p:txBody>
      </p:sp>
    </p:spTree>
    <p:extLst>
      <p:ext uri="{BB962C8B-B14F-4D97-AF65-F5344CB8AC3E}">
        <p14:creationId xmlns:p14="http://schemas.microsoft.com/office/powerpoint/2010/main" val="467860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0a1cc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20a1cc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0a1cc4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0a1cc4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0a1cc4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0a1cc4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Matter</a:t>
            </a:r>
            <a:r>
              <a:rPr lang="zh-CN" altLang="en-US" dirty="0"/>
              <a:t>不是一个协议，他是一个技术标准</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15</a:t>
            </a:fld>
            <a:endParaRPr lang="zh-CN" altLang="en-US"/>
          </a:p>
        </p:txBody>
      </p:sp>
    </p:spTree>
    <p:extLst>
      <p:ext uri="{BB962C8B-B14F-4D97-AF65-F5344CB8AC3E}">
        <p14:creationId xmlns:p14="http://schemas.microsoft.com/office/powerpoint/2010/main" val="3986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16</a:t>
            </a:fld>
            <a:endParaRPr lang="zh-CN" altLang="en-US"/>
          </a:p>
        </p:txBody>
      </p:sp>
    </p:spTree>
    <p:extLst>
      <p:ext uri="{BB962C8B-B14F-4D97-AF65-F5344CB8AC3E}">
        <p14:creationId xmlns:p14="http://schemas.microsoft.com/office/powerpoint/2010/main" val="1446280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网关是智能家居里最基本的单元，路由器就是一种网关，但是很多设备不支持</a:t>
            </a:r>
            <a:r>
              <a:rPr lang="en-US" altLang="zh-CN" dirty="0"/>
              <a:t>WIFI</a:t>
            </a:r>
            <a:r>
              <a:rPr lang="zh-CN" altLang="en-US" dirty="0"/>
              <a:t>，那咱们就需要其他网关去接收智能设备的信号，比如蓝牙</a:t>
            </a:r>
            <a:r>
              <a:rPr lang="en-US" altLang="zh-CN" dirty="0"/>
              <a:t>mesh</a:t>
            </a:r>
            <a:r>
              <a:rPr lang="zh-CN" altLang="en-US" dirty="0"/>
              <a:t>网关，</a:t>
            </a:r>
            <a:r>
              <a:rPr lang="en-US" altLang="zh-CN" dirty="0" err="1"/>
              <a:t>zigbee</a:t>
            </a:r>
            <a:r>
              <a:rPr lang="zh-CN" altLang="en-US" dirty="0"/>
              <a:t>网关等等。还有一些多模网关就是同时支持多种协议的</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17</a:t>
            </a:fld>
            <a:endParaRPr lang="zh-CN" altLang="en-US"/>
          </a:p>
        </p:txBody>
      </p:sp>
    </p:spTree>
    <p:extLst>
      <p:ext uri="{BB962C8B-B14F-4D97-AF65-F5344CB8AC3E}">
        <p14:creationId xmlns:p14="http://schemas.microsoft.com/office/powerpoint/2010/main" val="986144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网关是智能家居里最基本的单元，路由器就是一种网关，但是很多设备不支持</a:t>
            </a:r>
            <a:r>
              <a:rPr lang="en-US" altLang="zh-CN" dirty="0"/>
              <a:t>WIFI</a:t>
            </a:r>
            <a:r>
              <a:rPr lang="zh-CN" altLang="en-US" dirty="0"/>
              <a:t>，那咱们就需要其他网关去接收智能设备的信号，比如蓝牙</a:t>
            </a:r>
            <a:r>
              <a:rPr lang="en-US" altLang="zh-CN" dirty="0"/>
              <a:t>mesh</a:t>
            </a:r>
            <a:r>
              <a:rPr lang="zh-CN" altLang="en-US" dirty="0"/>
              <a:t>网关，</a:t>
            </a:r>
            <a:r>
              <a:rPr lang="en-US" altLang="zh-CN" dirty="0" err="1"/>
              <a:t>zigbee</a:t>
            </a:r>
            <a:r>
              <a:rPr lang="zh-CN" altLang="en-US" dirty="0"/>
              <a:t>网关等等。还有一些多模网关就是同时支持多种协议的</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18</a:t>
            </a:fld>
            <a:endParaRPr lang="zh-CN" altLang="en-US"/>
          </a:p>
        </p:txBody>
      </p:sp>
    </p:spTree>
    <p:extLst>
      <p:ext uri="{BB962C8B-B14F-4D97-AF65-F5344CB8AC3E}">
        <p14:creationId xmlns:p14="http://schemas.microsoft.com/office/powerpoint/2010/main" val="3442565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网关是智能家居里最基本的单元，路由器就是一种网关，但是很多设备不支持</a:t>
            </a:r>
            <a:r>
              <a:rPr lang="en-US" altLang="zh-CN" dirty="0"/>
              <a:t>WIFI</a:t>
            </a:r>
            <a:r>
              <a:rPr lang="zh-CN" altLang="en-US" dirty="0"/>
              <a:t>，那咱们就需要其他网关去接收智能设备的信号，比如蓝牙</a:t>
            </a:r>
            <a:r>
              <a:rPr lang="en-US" altLang="zh-CN" dirty="0"/>
              <a:t>mesh</a:t>
            </a:r>
            <a:r>
              <a:rPr lang="zh-CN" altLang="en-US" dirty="0"/>
              <a:t>网关，</a:t>
            </a:r>
            <a:r>
              <a:rPr lang="en-US" altLang="zh-CN" dirty="0" err="1"/>
              <a:t>zigbee</a:t>
            </a:r>
            <a:r>
              <a:rPr lang="zh-CN" altLang="en-US" dirty="0"/>
              <a:t>网关等等。还有一些多模网关就是同时支持多种协议的</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19</a:t>
            </a:fld>
            <a:endParaRPr lang="zh-CN" altLang="en-US"/>
          </a:p>
        </p:txBody>
      </p:sp>
    </p:spTree>
    <p:extLst>
      <p:ext uri="{BB962C8B-B14F-4D97-AF65-F5344CB8AC3E}">
        <p14:creationId xmlns:p14="http://schemas.microsoft.com/office/powerpoint/2010/main" val="2272980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网关是智能家居里最基本的单元，路由器就是一种网关，但是很多设备不支持</a:t>
            </a:r>
            <a:r>
              <a:rPr lang="en-US" altLang="zh-CN" dirty="0"/>
              <a:t>WIFI</a:t>
            </a:r>
            <a:r>
              <a:rPr lang="zh-CN" altLang="en-US" dirty="0"/>
              <a:t>，那咱们就需要其他网关去接收智能设备的信号，比如蓝牙</a:t>
            </a:r>
            <a:r>
              <a:rPr lang="en-US" altLang="zh-CN" dirty="0"/>
              <a:t>mesh</a:t>
            </a:r>
            <a:r>
              <a:rPr lang="zh-CN" altLang="en-US" dirty="0"/>
              <a:t>网关，</a:t>
            </a:r>
            <a:r>
              <a:rPr lang="en-US" altLang="zh-CN" dirty="0" err="1"/>
              <a:t>zigbee</a:t>
            </a:r>
            <a:r>
              <a:rPr lang="zh-CN" altLang="en-US" dirty="0"/>
              <a:t>网关等等。还有一些多模网关就是同时支持多种协议的</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20</a:t>
            </a:fld>
            <a:endParaRPr lang="zh-CN" altLang="en-US"/>
          </a:p>
        </p:txBody>
      </p:sp>
    </p:spTree>
    <p:extLst>
      <p:ext uri="{BB962C8B-B14F-4D97-AF65-F5344CB8AC3E}">
        <p14:creationId xmlns:p14="http://schemas.microsoft.com/office/powerpoint/2010/main" val="1837215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21</a:t>
            </a:fld>
            <a:endParaRPr lang="zh-CN" altLang="en-US"/>
          </a:p>
        </p:txBody>
      </p:sp>
    </p:spTree>
    <p:extLst>
      <p:ext uri="{BB962C8B-B14F-4D97-AF65-F5344CB8AC3E}">
        <p14:creationId xmlns:p14="http://schemas.microsoft.com/office/powerpoint/2010/main" val="166928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不同于人工智能的智能，智能家居的智能只是把家居设备通过网络连接起来进行控制，核心是控制，我们可以把控制简单的分为两个核不分，下达指令和执行指令，智能家居执行的指令非常基础，比如开关</a:t>
            </a:r>
            <a:r>
              <a:rPr lang="en-US" altLang="zh-CN" dirty="0"/>
              <a:t>XXX</a:t>
            </a:r>
            <a:r>
              <a:rPr lang="zh-CN" altLang="en-US" dirty="0"/>
              <a:t>，调整设置（灯</a:t>
            </a:r>
            <a:r>
              <a:rPr lang="en-US" altLang="zh-CN" dirty="0"/>
              <a:t>4000K</a:t>
            </a:r>
            <a:r>
              <a:rPr lang="zh-CN" altLang="en-US" dirty="0"/>
              <a:t>，空调制冷）。智能家居无法跳出设备本身的既定程序，它不能收快递也不能点外卖，所有需要思考和计算的指令他都是执行不了的。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4</a:t>
            </a:fld>
            <a:endParaRPr lang="zh-CN" altLang="en-US"/>
          </a:p>
        </p:txBody>
      </p:sp>
    </p:spTree>
    <p:extLst>
      <p:ext uri="{BB962C8B-B14F-4D97-AF65-F5344CB8AC3E}">
        <p14:creationId xmlns:p14="http://schemas.microsoft.com/office/powerpoint/2010/main" val="343277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22</a:t>
            </a:fld>
            <a:endParaRPr lang="zh-CN" altLang="en-US"/>
          </a:p>
        </p:txBody>
      </p:sp>
    </p:spTree>
    <p:extLst>
      <p:ext uri="{BB962C8B-B14F-4D97-AF65-F5344CB8AC3E}">
        <p14:creationId xmlns:p14="http://schemas.microsoft.com/office/powerpoint/2010/main" val="4118958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23</a:t>
            </a:fld>
            <a:endParaRPr lang="zh-CN" altLang="en-US"/>
          </a:p>
        </p:txBody>
      </p:sp>
    </p:spTree>
    <p:extLst>
      <p:ext uri="{BB962C8B-B14F-4D97-AF65-F5344CB8AC3E}">
        <p14:creationId xmlns:p14="http://schemas.microsoft.com/office/powerpoint/2010/main" val="1949504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24</a:t>
            </a:fld>
            <a:endParaRPr lang="zh-CN" altLang="en-US"/>
          </a:p>
        </p:txBody>
      </p:sp>
    </p:spTree>
    <p:extLst>
      <p:ext uri="{BB962C8B-B14F-4D97-AF65-F5344CB8AC3E}">
        <p14:creationId xmlns:p14="http://schemas.microsoft.com/office/powerpoint/2010/main" val="1199281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25</a:t>
            </a:fld>
            <a:endParaRPr lang="zh-CN" altLang="en-US"/>
          </a:p>
        </p:txBody>
      </p:sp>
    </p:spTree>
    <p:extLst>
      <p:ext uri="{BB962C8B-B14F-4D97-AF65-F5344CB8AC3E}">
        <p14:creationId xmlns:p14="http://schemas.microsoft.com/office/powerpoint/2010/main" val="365607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26</a:t>
            </a:fld>
            <a:endParaRPr lang="zh-CN" altLang="en-US"/>
          </a:p>
        </p:txBody>
      </p:sp>
    </p:spTree>
    <p:extLst>
      <p:ext uri="{BB962C8B-B14F-4D97-AF65-F5344CB8AC3E}">
        <p14:creationId xmlns:p14="http://schemas.microsoft.com/office/powerpoint/2010/main" val="299452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27</a:t>
            </a:fld>
            <a:endParaRPr lang="zh-CN" altLang="en-US"/>
          </a:p>
        </p:txBody>
      </p:sp>
    </p:spTree>
    <p:extLst>
      <p:ext uri="{BB962C8B-B14F-4D97-AF65-F5344CB8AC3E}">
        <p14:creationId xmlns:p14="http://schemas.microsoft.com/office/powerpoint/2010/main" val="386912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28</a:t>
            </a:fld>
            <a:endParaRPr lang="zh-CN" altLang="en-US"/>
          </a:p>
        </p:txBody>
      </p:sp>
    </p:spTree>
    <p:extLst>
      <p:ext uri="{BB962C8B-B14F-4D97-AF65-F5344CB8AC3E}">
        <p14:creationId xmlns:p14="http://schemas.microsoft.com/office/powerpoint/2010/main" val="901683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29</a:t>
            </a:fld>
            <a:endParaRPr lang="zh-CN" altLang="en-US"/>
          </a:p>
        </p:txBody>
      </p:sp>
    </p:spTree>
    <p:extLst>
      <p:ext uri="{BB962C8B-B14F-4D97-AF65-F5344CB8AC3E}">
        <p14:creationId xmlns:p14="http://schemas.microsoft.com/office/powerpoint/2010/main" val="68432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30</a:t>
            </a:fld>
            <a:endParaRPr lang="zh-CN" altLang="en-US"/>
          </a:p>
        </p:txBody>
      </p:sp>
    </p:spTree>
    <p:extLst>
      <p:ext uri="{BB962C8B-B14F-4D97-AF65-F5344CB8AC3E}">
        <p14:creationId xmlns:p14="http://schemas.microsoft.com/office/powerpoint/2010/main" val="3732815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31</a:t>
            </a:fld>
            <a:endParaRPr lang="zh-CN" altLang="en-US"/>
          </a:p>
        </p:txBody>
      </p:sp>
    </p:spTree>
    <p:extLst>
      <p:ext uri="{BB962C8B-B14F-4D97-AF65-F5344CB8AC3E}">
        <p14:creationId xmlns:p14="http://schemas.microsoft.com/office/powerpoint/2010/main" val="231290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传统家居：</a:t>
            </a:r>
            <a:r>
              <a:rPr lang="en-US" altLang="zh-CN" dirty="0"/>
              <a:t>1.</a:t>
            </a:r>
            <a:r>
              <a:rPr lang="zh-CN" altLang="en-US" dirty="0"/>
              <a:t>物理操作（必须按一下）</a:t>
            </a:r>
            <a:r>
              <a:rPr lang="en-US" altLang="zh-CN" dirty="0"/>
              <a:t>2.</a:t>
            </a:r>
            <a:r>
              <a:rPr lang="zh-CN" altLang="en-US" dirty="0"/>
              <a:t>人工操作（人不去关空调空调是不会关的）</a:t>
            </a:r>
            <a:r>
              <a:rPr lang="en-US" altLang="zh-CN" dirty="0"/>
              <a:t>3.</a:t>
            </a:r>
            <a:r>
              <a:rPr lang="zh-CN" altLang="en-US" dirty="0"/>
              <a:t>单设备操作（不同设备一个一个操作）</a:t>
            </a:r>
            <a:endParaRPr lang="en-US" altLang="zh-CN" dirty="0"/>
          </a:p>
          <a:p>
            <a:r>
              <a:rPr lang="zh-CN" altLang="en-US" dirty="0"/>
              <a:t>智能家居：</a:t>
            </a:r>
            <a:r>
              <a:rPr lang="en-US" altLang="zh-CN" dirty="0"/>
              <a:t>1.</a:t>
            </a:r>
            <a:r>
              <a:rPr lang="zh-CN" altLang="en-US" dirty="0"/>
              <a:t>不再局限物理操作（物理</a:t>
            </a:r>
            <a:r>
              <a:rPr lang="en-US" altLang="zh-CN" dirty="0"/>
              <a:t>+</a:t>
            </a:r>
            <a:r>
              <a:rPr lang="zh-CN" altLang="en-US" dirty="0"/>
              <a:t>语音</a:t>
            </a:r>
            <a:r>
              <a:rPr lang="en-US" altLang="zh-CN" dirty="0"/>
              <a:t>+APP</a:t>
            </a:r>
            <a:r>
              <a:rPr lang="zh-CN" altLang="en-US" dirty="0"/>
              <a:t>） </a:t>
            </a:r>
            <a:r>
              <a:rPr lang="en-US" altLang="zh-CN" dirty="0"/>
              <a:t>2.</a:t>
            </a:r>
            <a:r>
              <a:rPr lang="zh-CN" altLang="en-US" dirty="0"/>
              <a:t>不再需要人工 （可以通过设备联动自动下达指令，</a:t>
            </a:r>
            <a:r>
              <a:rPr lang="en-US" altLang="zh-CN" dirty="0"/>
              <a:t>if</a:t>
            </a:r>
            <a:r>
              <a:rPr lang="zh-CN" altLang="en-US" dirty="0"/>
              <a:t>循环）</a:t>
            </a:r>
            <a:r>
              <a:rPr lang="en-US" altLang="zh-CN" dirty="0"/>
              <a:t>3.</a:t>
            </a:r>
            <a:r>
              <a:rPr lang="zh-CN" altLang="en-US" dirty="0"/>
              <a:t>可以多设备组合同时控制（观影模式，离家模式）这种模式叫做智能家居的“场景”，远程控制，自动化和场景这三个机制使智能家居可以实现丰富的人性化智能控制。这么多年的发展下来目前智能家居的体验已经非常不错了，所以新房旧房都建议大家做智能家居，只是考虑现阶段你需要做到哪种程度</a:t>
            </a:r>
          </a:p>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5</a:t>
            </a:fld>
            <a:endParaRPr lang="zh-CN" altLang="en-US"/>
          </a:p>
        </p:txBody>
      </p:sp>
    </p:spTree>
    <p:extLst>
      <p:ext uri="{BB962C8B-B14F-4D97-AF65-F5344CB8AC3E}">
        <p14:creationId xmlns:p14="http://schemas.microsoft.com/office/powerpoint/2010/main" val="1908622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32</a:t>
            </a:fld>
            <a:endParaRPr lang="zh-CN" altLang="en-US"/>
          </a:p>
        </p:txBody>
      </p:sp>
    </p:spTree>
    <p:extLst>
      <p:ext uri="{BB962C8B-B14F-4D97-AF65-F5344CB8AC3E}">
        <p14:creationId xmlns:p14="http://schemas.microsoft.com/office/powerpoint/2010/main" val="2665200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33</a:t>
            </a:fld>
            <a:endParaRPr lang="zh-CN" altLang="en-US"/>
          </a:p>
        </p:txBody>
      </p:sp>
    </p:spTree>
    <p:extLst>
      <p:ext uri="{BB962C8B-B14F-4D97-AF65-F5344CB8AC3E}">
        <p14:creationId xmlns:p14="http://schemas.microsoft.com/office/powerpoint/2010/main" val="292717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34</a:t>
            </a:fld>
            <a:endParaRPr lang="zh-CN" altLang="en-US"/>
          </a:p>
        </p:txBody>
      </p:sp>
    </p:spTree>
    <p:extLst>
      <p:ext uri="{BB962C8B-B14F-4D97-AF65-F5344CB8AC3E}">
        <p14:creationId xmlns:p14="http://schemas.microsoft.com/office/powerpoint/2010/main" val="61192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35</a:t>
            </a:fld>
            <a:endParaRPr lang="zh-CN" altLang="en-US"/>
          </a:p>
        </p:txBody>
      </p:sp>
    </p:spTree>
    <p:extLst>
      <p:ext uri="{BB962C8B-B14F-4D97-AF65-F5344CB8AC3E}">
        <p14:creationId xmlns:p14="http://schemas.microsoft.com/office/powerpoint/2010/main" val="2070677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36</a:t>
            </a:fld>
            <a:endParaRPr lang="zh-CN" altLang="en-US"/>
          </a:p>
        </p:txBody>
      </p:sp>
    </p:spTree>
    <p:extLst>
      <p:ext uri="{BB962C8B-B14F-4D97-AF65-F5344CB8AC3E}">
        <p14:creationId xmlns:p14="http://schemas.microsoft.com/office/powerpoint/2010/main" val="178449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7D80E7-548D-4FA7-B6C2-C2E119EFA7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028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38</a:t>
            </a:fld>
            <a:endParaRPr lang="zh-CN" altLang="en-US"/>
          </a:p>
        </p:txBody>
      </p:sp>
    </p:spTree>
    <p:extLst>
      <p:ext uri="{BB962C8B-B14F-4D97-AF65-F5344CB8AC3E}">
        <p14:creationId xmlns:p14="http://schemas.microsoft.com/office/powerpoint/2010/main" val="280862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39</a:t>
            </a:fld>
            <a:endParaRPr lang="zh-CN" altLang="en-US"/>
          </a:p>
        </p:txBody>
      </p:sp>
    </p:spTree>
    <p:extLst>
      <p:ext uri="{BB962C8B-B14F-4D97-AF65-F5344CB8AC3E}">
        <p14:creationId xmlns:p14="http://schemas.microsoft.com/office/powerpoint/2010/main" val="1498540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7D80E7-548D-4FA7-B6C2-C2E119EFA7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81774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41</a:t>
            </a:fld>
            <a:endParaRPr lang="zh-CN" altLang="en-US"/>
          </a:p>
        </p:txBody>
      </p:sp>
    </p:spTree>
    <p:extLst>
      <p:ext uri="{BB962C8B-B14F-4D97-AF65-F5344CB8AC3E}">
        <p14:creationId xmlns:p14="http://schemas.microsoft.com/office/powerpoint/2010/main" val="28618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初级 初窥门径 家里只有少量的智能设备，主要通过语音和手机</a:t>
            </a:r>
            <a:r>
              <a:rPr lang="en-US" altLang="zh-CN" dirty="0"/>
              <a:t>app</a:t>
            </a:r>
            <a:r>
              <a:rPr lang="zh-CN" altLang="en-US" dirty="0"/>
              <a:t>来控制设备的新手</a:t>
            </a:r>
            <a:endParaRPr lang="en-US" altLang="zh-CN" dirty="0"/>
          </a:p>
          <a:p>
            <a:r>
              <a:rPr lang="zh-CN" altLang="en-US" dirty="0"/>
              <a:t>中级 小有所成 家里拥有数十个智能设备，包括灯光，窗帘，家店，安防和众多传感器，能够根据自己的需求配置各种自动化和场景，实现全屋智能的老手，一般家用到这个程度就够了</a:t>
            </a:r>
            <a:endParaRPr lang="en-US" altLang="zh-CN" dirty="0"/>
          </a:p>
          <a:p>
            <a:r>
              <a:rPr lang="zh-CN" altLang="en-US" dirty="0"/>
              <a:t>高级 登峰造极 厂商提供的设备和功能已经玩腻了，开始自己设计</a:t>
            </a:r>
            <a:r>
              <a:rPr lang="en-US" altLang="zh-CN" dirty="0"/>
              <a:t>UI</a:t>
            </a:r>
            <a:r>
              <a:rPr lang="zh-CN" altLang="en-US" dirty="0"/>
              <a:t>，自己编程，甚至自己上手改造设备的</a:t>
            </a:r>
            <a:r>
              <a:rPr lang="en-US" altLang="zh-CN" dirty="0"/>
              <a:t>HA</a:t>
            </a:r>
            <a:r>
              <a:rPr lang="zh-CN" altLang="en-US" dirty="0"/>
              <a:t>玩家，影音玩家和极客玩家，这类已经不太考虑实用性，主要是折腾的快乐</a:t>
            </a:r>
            <a:endParaRPr lang="en-US" altLang="zh-CN" dirty="0"/>
          </a:p>
          <a:p>
            <a:r>
              <a:rPr lang="en-US" altLang="zh-CN" dirty="0"/>
              <a:t>OK</a:t>
            </a:r>
            <a:r>
              <a:rPr lang="zh-CN" altLang="en-US" dirty="0"/>
              <a:t>那我们接下来就来开始讲解全屋智能需要如何搭建</a:t>
            </a:r>
            <a:endParaRPr lang="en-US" altLang="zh-CN" dirty="0"/>
          </a:p>
          <a:p>
            <a:endParaRPr lang="zh-CN" altLang="en-US" b="1"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6</a:t>
            </a:fld>
            <a:endParaRPr lang="zh-CN" altLang="en-US"/>
          </a:p>
        </p:txBody>
      </p:sp>
    </p:spTree>
    <p:extLst>
      <p:ext uri="{BB962C8B-B14F-4D97-AF65-F5344CB8AC3E}">
        <p14:creationId xmlns:p14="http://schemas.microsoft.com/office/powerpoint/2010/main" val="694389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42</a:t>
            </a:fld>
            <a:endParaRPr lang="zh-CN" altLang="en-US"/>
          </a:p>
        </p:txBody>
      </p:sp>
    </p:spTree>
    <p:extLst>
      <p:ext uri="{BB962C8B-B14F-4D97-AF65-F5344CB8AC3E}">
        <p14:creationId xmlns:p14="http://schemas.microsoft.com/office/powerpoint/2010/main" val="3208195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7</a:t>
            </a:fld>
            <a:endParaRPr lang="zh-CN" altLang="en-US"/>
          </a:p>
        </p:txBody>
      </p:sp>
    </p:spTree>
    <p:extLst>
      <p:ext uri="{BB962C8B-B14F-4D97-AF65-F5344CB8AC3E}">
        <p14:creationId xmlns:p14="http://schemas.microsoft.com/office/powerpoint/2010/main" val="415278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全屋</a:t>
            </a:r>
            <a:r>
              <a:rPr lang="en-US" altLang="zh-CN" dirty="0" err="1"/>
              <a:t>wifi</a:t>
            </a:r>
            <a:r>
              <a:rPr lang="zh-CN" altLang="en-US" dirty="0"/>
              <a:t>需要满足以下三点需求： </a:t>
            </a:r>
            <a:r>
              <a:rPr lang="en-US" altLang="zh-CN" dirty="0"/>
              <a:t>1. </a:t>
            </a:r>
            <a:r>
              <a:rPr lang="zh-CN" altLang="en-US" dirty="0"/>
              <a:t>全屋使用同一个</a:t>
            </a:r>
            <a:r>
              <a:rPr lang="en-US" altLang="zh-CN" dirty="0" err="1"/>
              <a:t>wifi</a:t>
            </a:r>
            <a:r>
              <a:rPr lang="en-US" altLang="zh-CN" dirty="0"/>
              <a:t> </a:t>
            </a:r>
            <a:r>
              <a:rPr lang="en-US" altLang="zh-CN" dirty="0" err="1"/>
              <a:t>ssid</a:t>
            </a:r>
            <a:r>
              <a:rPr lang="zh-CN" altLang="en-US" dirty="0"/>
              <a:t>，不需要切换，无缝漫游，这样才可以把家里的所有智能设备接入到同一个网络中统一进行管理</a:t>
            </a:r>
            <a:endParaRPr lang="en-US" altLang="zh-CN" dirty="0"/>
          </a:p>
          <a:p>
            <a:r>
              <a:rPr lang="en-US" altLang="zh-CN" dirty="0"/>
              <a:t>2.WIFI</a:t>
            </a:r>
            <a:r>
              <a:rPr lang="zh-CN" altLang="en-US" dirty="0"/>
              <a:t>全覆盖，保证在家里任何位置都可以向智能设备下达指令，第三，信号要好，保证高速率和高稳定性，这样智能设备才能反应快，不掉线，同时满足以上三点的才是全屋</a:t>
            </a:r>
            <a:r>
              <a:rPr lang="en-US" altLang="zh-CN" dirty="0"/>
              <a:t>WIFI</a:t>
            </a:r>
          </a:p>
          <a:p>
            <a:endParaRPr lang="en-US" altLang="zh-CN" dirty="0"/>
          </a:p>
          <a:p>
            <a:r>
              <a:rPr lang="zh-CN" altLang="en-US" dirty="0"/>
              <a:t>西安这边目前普通千兆电信宽带是</a:t>
            </a:r>
            <a:r>
              <a:rPr lang="en-US" altLang="zh-CN" dirty="0"/>
              <a:t>199</a:t>
            </a:r>
            <a:r>
              <a:rPr lang="zh-CN" altLang="en-US" dirty="0"/>
              <a:t>元，换成千兆</a:t>
            </a:r>
            <a:r>
              <a:rPr lang="en-US" altLang="zh-CN" dirty="0"/>
              <a:t>FTTR</a:t>
            </a:r>
            <a:r>
              <a:rPr lang="zh-CN" altLang="en-US" dirty="0"/>
              <a:t>是</a:t>
            </a:r>
            <a:r>
              <a:rPr lang="en-US" altLang="zh-CN" dirty="0"/>
              <a:t>299</a:t>
            </a:r>
            <a:r>
              <a:rPr lang="zh-CN" altLang="en-US" dirty="0"/>
              <a:t>元</a:t>
            </a:r>
            <a:r>
              <a:rPr lang="en-US" altLang="zh-CN" dirty="0"/>
              <a:t>/</a:t>
            </a:r>
            <a:r>
              <a:rPr lang="zh-CN" altLang="en-US" dirty="0"/>
              <a:t>月，</a:t>
            </a:r>
            <a:r>
              <a:rPr lang="en-US" altLang="zh-CN" dirty="0"/>
              <a:t>FTTR</a:t>
            </a:r>
            <a:r>
              <a:rPr lang="zh-CN" altLang="en-US" dirty="0"/>
              <a:t>价格高，速度延迟无提高，光网设备价格贵，性能没有传统路由器强</a:t>
            </a:r>
            <a:endParaRPr lang="en-US" altLang="zh-CN" dirty="0"/>
          </a:p>
          <a:p>
            <a:r>
              <a:rPr lang="en-US" altLang="zh-CN" dirty="0"/>
              <a:t>AC+AP</a:t>
            </a:r>
            <a:endParaRPr lang="zh-CN" altLang="en-US" dirty="0"/>
          </a:p>
        </p:txBody>
      </p:sp>
      <p:sp>
        <p:nvSpPr>
          <p:cNvPr id="4" name="灯片编号占位符 3"/>
          <p:cNvSpPr>
            <a:spLocks noGrp="1"/>
          </p:cNvSpPr>
          <p:nvPr>
            <p:ph type="sldNum" sz="quarter" idx="5"/>
          </p:nvPr>
        </p:nvSpPr>
        <p:spPr/>
        <p:txBody>
          <a:bodyPr/>
          <a:lstStyle/>
          <a:p>
            <a:fld id="{F17D80E7-548D-4FA7-B6C2-C2E119EFA79C}" type="slidenum">
              <a:rPr lang="zh-CN" altLang="en-US" smtClean="0"/>
              <a:t>8</a:t>
            </a:fld>
            <a:endParaRPr lang="zh-CN" altLang="en-US"/>
          </a:p>
        </p:txBody>
      </p:sp>
    </p:spTree>
    <p:extLst>
      <p:ext uri="{BB962C8B-B14F-4D97-AF65-F5344CB8AC3E}">
        <p14:creationId xmlns:p14="http://schemas.microsoft.com/office/powerpoint/2010/main" val="204128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通信协议重要又不重要，因为大多数时候厂商已经搭配好了产品是用什么协议，所以在选择的时候智能生态更为重要。</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9</a:t>
            </a:fld>
            <a:endParaRPr lang="zh-CN" altLang="en-US"/>
          </a:p>
        </p:txBody>
      </p:sp>
    </p:spTree>
    <p:extLst>
      <p:ext uri="{BB962C8B-B14F-4D97-AF65-F5344CB8AC3E}">
        <p14:creationId xmlns:p14="http://schemas.microsoft.com/office/powerpoint/2010/main" val="346126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智能生态就是智能设备所属的平台，只有同一生态下的产品才能联动</a:t>
            </a:r>
            <a:endParaRPr lang="en-US" altLang="zh-CN" dirty="0"/>
          </a:p>
          <a:p>
            <a:r>
              <a:rPr lang="zh-CN" altLang="en-US" dirty="0"/>
              <a:t>通讯协议</a:t>
            </a:r>
            <a:r>
              <a:rPr lang="en-US" altLang="zh-CN" dirty="0"/>
              <a:t>-</a:t>
            </a:r>
            <a:r>
              <a:rPr lang="zh-CN" altLang="en-US" dirty="0"/>
              <a:t>语言 智能生态</a:t>
            </a:r>
            <a:r>
              <a:rPr lang="en-US" altLang="zh-CN" dirty="0"/>
              <a:t>-</a:t>
            </a:r>
            <a:r>
              <a:rPr lang="zh-CN" altLang="en-US" dirty="0"/>
              <a:t>帮派 网关不同协议可以翻译但是无法帮助不同生态</a:t>
            </a:r>
            <a:endParaRPr lang="en-US" altLang="zh-CN" dirty="0"/>
          </a:p>
          <a:p>
            <a:r>
              <a:rPr lang="zh-CN" altLang="en-US" dirty="0"/>
              <a:t>米家特点和华为完全相反，米家是目前市场上拥有用户最多的生态，可以后装</a:t>
            </a:r>
            <a:endParaRPr lang="en-US" altLang="zh-CN" dirty="0"/>
          </a:p>
          <a:p>
            <a:r>
              <a:rPr lang="en-US" altLang="zh-CN" dirty="0"/>
              <a:t>HK</a:t>
            </a:r>
            <a:r>
              <a:rPr lang="zh-CN" altLang="en-US" dirty="0"/>
              <a:t>，不同于米家很多小米，华为很多鸿蒙，苹果官网只有一个半</a:t>
            </a:r>
            <a:r>
              <a:rPr lang="en-US" altLang="zh-CN" dirty="0"/>
              <a:t>HK</a:t>
            </a:r>
            <a:r>
              <a:rPr lang="zh-CN" altLang="en-US" dirty="0"/>
              <a:t>产品，</a:t>
            </a:r>
            <a:r>
              <a:rPr lang="en-US" altLang="zh-CN" dirty="0" err="1"/>
              <a:t>homepod</a:t>
            </a:r>
            <a:r>
              <a:rPr lang="zh-CN" altLang="en-US" dirty="0"/>
              <a:t>和没发售的</a:t>
            </a:r>
            <a:r>
              <a:rPr lang="en-US" altLang="zh-CN" dirty="0" err="1"/>
              <a:t>appletv</a:t>
            </a:r>
            <a:r>
              <a:rPr lang="zh-CN" altLang="en-US" dirty="0"/>
              <a:t>，其余支持的大多是国内厂家生产的，比如小燕，易来</a:t>
            </a:r>
            <a:r>
              <a:rPr lang="en-US" altLang="zh-CN" dirty="0"/>
              <a:t>pro</a:t>
            </a:r>
            <a:r>
              <a:rPr lang="zh-CN" altLang="en-US" dirty="0"/>
              <a:t>，绿米</a:t>
            </a:r>
            <a:r>
              <a:rPr lang="en-US" altLang="zh-CN" dirty="0" err="1"/>
              <a:t>aqara</a:t>
            </a:r>
            <a:r>
              <a:rPr lang="zh-CN" altLang="en-US" dirty="0"/>
              <a:t>等</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10</a:t>
            </a:fld>
            <a:endParaRPr lang="zh-CN" altLang="en-US"/>
          </a:p>
        </p:txBody>
      </p:sp>
    </p:spTree>
    <p:extLst>
      <p:ext uri="{BB962C8B-B14F-4D97-AF65-F5344CB8AC3E}">
        <p14:creationId xmlns:p14="http://schemas.microsoft.com/office/powerpoint/2010/main" val="57929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a:t>
            </a:r>
            <a:r>
              <a:rPr lang="zh-CN" altLang="en-US" dirty="0"/>
              <a:t>是一个开源的智能家居平台，它可以接入所有生态的智能家居，比如把米家设备接入到</a:t>
            </a:r>
            <a:r>
              <a:rPr lang="en-US" altLang="zh-CN" dirty="0" err="1"/>
              <a:t>homekit</a:t>
            </a:r>
            <a:r>
              <a:rPr lang="zh-CN" altLang="en-US" dirty="0"/>
              <a:t>里</a:t>
            </a:r>
          </a:p>
        </p:txBody>
      </p:sp>
      <p:sp>
        <p:nvSpPr>
          <p:cNvPr id="4" name="灯片编号占位符 3"/>
          <p:cNvSpPr>
            <a:spLocks noGrp="1"/>
          </p:cNvSpPr>
          <p:nvPr>
            <p:ph type="sldNum" sz="quarter" idx="5"/>
          </p:nvPr>
        </p:nvSpPr>
        <p:spPr/>
        <p:txBody>
          <a:bodyPr/>
          <a:lstStyle/>
          <a:p>
            <a:fld id="{F17D80E7-548D-4FA7-B6C2-C2E119EFA79C}" type="slidenum">
              <a:rPr lang="zh-CN" altLang="en-US" smtClean="0"/>
              <a:t>11</a:t>
            </a:fld>
            <a:endParaRPr lang="zh-CN" altLang="en-US"/>
          </a:p>
        </p:txBody>
      </p:sp>
    </p:spTree>
    <p:extLst>
      <p:ext uri="{BB962C8B-B14F-4D97-AF65-F5344CB8AC3E}">
        <p14:creationId xmlns:p14="http://schemas.microsoft.com/office/powerpoint/2010/main" val="151563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3">
            <a:lumMod val="20000"/>
            <a:lumOff val="80000"/>
            <a:alpha val="30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a:ext>
            </a:extLst>
          </a:blip>
          <a:srcRect l="10840" t="25722" r="47034" b="9884"/>
          <a:stretch/>
        </p:blipFill>
        <p:spPr>
          <a:xfrm>
            <a:off x="0" y="0"/>
            <a:ext cx="6267450" cy="6858000"/>
          </a:xfrm>
          <a:prstGeom prst="rect">
            <a:avLst/>
          </a:prstGeom>
        </p:spPr>
      </p:pic>
      <p:sp>
        <p:nvSpPr>
          <p:cNvPr id="9" name="标题 8"/>
          <p:cNvSpPr>
            <a:spLocks noGrp="1"/>
          </p:cNvSpPr>
          <p:nvPr>
            <p:ph type="ctrTitle" hasCustomPrompt="1"/>
          </p:nvPr>
        </p:nvSpPr>
        <p:spPr>
          <a:xfrm>
            <a:off x="3225800" y="1130301"/>
            <a:ext cx="8293100" cy="2446705"/>
          </a:xfrm>
          <a:prstGeom prst="rect">
            <a:avLst/>
          </a:prstGeom>
        </p:spPr>
        <p:txBody>
          <a:bodyPr anchor="b">
            <a:normAutofit/>
          </a:bodyPr>
          <a:lstStyle>
            <a:lvl1pPr algn="r">
              <a:lnSpc>
                <a:spcPct val="100000"/>
              </a:lnSpc>
              <a:defRPr sz="6000">
                <a:ln w="25400">
                  <a:noFill/>
                </a:ln>
                <a:solidFill>
                  <a:schemeClr val="tx1"/>
                </a:solidFill>
              </a:defRPr>
            </a:lvl1pPr>
          </a:lstStyle>
          <a:p>
            <a:pPr lvl="0"/>
            <a:r>
              <a:rPr lang="en-US"/>
              <a:t>Click to add title</a:t>
            </a:r>
          </a:p>
        </p:txBody>
      </p:sp>
      <p:sp>
        <p:nvSpPr>
          <p:cNvPr id="5" name="副标题 4"/>
          <p:cNvSpPr>
            <a:spLocks noGrp="1"/>
          </p:cNvSpPr>
          <p:nvPr>
            <p:ph type="subTitle" sz="quarter" idx="1" hasCustomPrompt="1"/>
          </p:nvPr>
        </p:nvSpPr>
        <p:spPr>
          <a:xfrm>
            <a:off x="6429124" y="3733584"/>
            <a:ext cx="5089776" cy="550494"/>
          </a:xfrm>
          <a:prstGeom prst="roundRect">
            <a:avLst>
              <a:gd name="adj" fmla="val 0"/>
            </a:avLst>
          </a:prstGeom>
          <a:noFill/>
        </p:spPr>
        <p:txBody>
          <a:bodyPr wrap="none" lIns="91440" tIns="45720" rIns="91440" bIns="45720" anchor="ctr" anchorCtr="0">
            <a:normAutofit/>
          </a:bodyPr>
          <a:lstStyle>
            <a:lvl1pPr marL="0" indent="0" algn="r">
              <a:lnSpc>
                <a:spcPct val="100000"/>
              </a:lnSpc>
              <a:buNone/>
              <a:defRPr sz="1800">
                <a:latin typeface="+mj-lt"/>
              </a:defRPr>
            </a:lvl1pPr>
          </a:lstStyle>
          <a:p>
            <a:pPr lvl="0"/>
            <a:r>
              <a:rPr lang="en-US"/>
              <a:t>Click to add subtitle</a:t>
            </a:r>
          </a:p>
        </p:txBody>
      </p:sp>
      <p:sp>
        <p:nvSpPr>
          <p:cNvPr id="3" name="文本占位符 2"/>
          <p:cNvSpPr>
            <a:spLocks noGrp="1"/>
          </p:cNvSpPr>
          <p:nvPr>
            <p:ph type="body" sz="quarter" idx="13" hasCustomPrompt="1"/>
          </p:nvPr>
        </p:nvSpPr>
        <p:spPr>
          <a:xfrm>
            <a:off x="8775700" y="6047600"/>
            <a:ext cx="274320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4" name="文本占位符 3"/>
          <p:cNvSpPr>
            <a:spLocks noGrp="1"/>
          </p:cNvSpPr>
          <p:nvPr>
            <p:ph type="body" sz="quarter" idx="14" hasCustomPrompt="1"/>
          </p:nvPr>
        </p:nvSpPr>
        <p:spPr>
          <a:xfrm>
            <a:off x="660399" y="6047601"/>
            <a:ext cx="2822497" cy="276999"/>
          </a:xfrm>
          <a:prstGeom prst="rect">
            <a:avLst/>
          </a:prstGeom>
        </p:spPr>
        <p:txBody>
          <a:bodyPr wrap="none">
            <a:normAutofit/>
          </a:bodyPr>
          <a:lstStyle>
            <a:lvl1pPr marL="0" indent="0" algn="l">
              <a:lnSpc>
                <a:spcPct val="100000"/>
              </a:lnSpc>
              <a:buNone/>
              <a:defRPr sz="1200">
                <a:solidFill>
                  <a:schemeClr val="bg1"/>
                </a:solidFill>
              </a:defRPr>
            </a:lvl1pPr>
          </a:lstStyle>
          <a:p>
            <a:pPr lvl="0"/>
            <a:r>
              <a:rPr lang="en-US"/>
              <a:t>www.islide.cc</a:t>
            </a:r>
          </a:p>
        </p:txBody>
      </p:sp>
      <p:grpSp>
        <p:nvGrpSpPr>
          <p:cNvPr id="8" name="组合 7"/>
          <p:cNvGrpSpPr>
            <a:grpSpLocks/>
          </p:cNvGrpSpPr>
          <p:nvPr/>
        </p:nvGrpSpPr>
        <p:grpSpPr>
          <a:xfrm>
            <a:off x="5826178" y="4707307"/>
            <a:ext cx="882544" cy="882538"/>
            <a:chOff x="629590" y="4600089"/>
            <a:chExt cx="299830" cy="299832"/>
          </a:xfrm>
        </p:grpSpPr>
        <p:sp>
          <p:nvSpPr>
            <p:cNvPr id="10" name="椭圆 9"/>
            <p:cNvSpPr/>
            <p:nvPr/>
          </p:nvSpPr>
          <p:spPr>
            <a:xfrm rot="16200000" flipH="1">
              <a:off x="629589" y="4600090"/>
              <a:ext cx="299832" cy="299830"/>
            </a:xfrm>
            <a:prstGeom prst="ellipse">
              <a:avLst/>
            </a:prstGeom>
            <a:noFill/>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等腰三角形 10"/>
            <p:cNvSpPr/>
            <p:nvPr/>
          </p:nvSpPr>
          <p:spPr>
            <a:xfrm rot="5400000">
              <a:off x="745751" y="4707446"/>
              <a:ext cx="98735" cy="8512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2" name="组合 11"/>
          <p:cNvGrpSpPr/>
          <p:nvPr/>
        </p:nvGrpSpPr>
        <p:grpSpPr>
          <a:xfrm>
            <a:off x="11224566" y="850900"/>
            <a:ext cx="195858" cy="75304"/>
            <a:chOff x="11224566" y="807566"/>
            <a:chExt cx="195858" cy="75304"/>
          </a:xfrm>
        </p:grpSpPr>
        <p:cxnSp>
          <p:nvCxnSpPr>
            <p:cNvPr id="13" name="直接连接符 12"/>
            <p:cNvCxnSpPr>
              <a:cxnSpLocks/>
            </p:cNvCxnSpPr>
            <p:nvPr/>
          </p:nvCxnSpPr>
          <p:spPr>
            <a:xfrm>
              <a:off x="11224566" y="882870"/>
              <a:ext cx="1958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11224566" y="807566"/>
              <a:ext cx="1958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03A9F4"/>
        </a:solidFill>
        <a:effectLst/>
      </p:bgPr>
    </p:bg>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0301349" y="6260833"/>
            <a:ext cx="17948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341525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03A9F4"/>
        </a:solidFill>
        <a:effectLst/>
      </p:bgPr>
    </p:bg>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5"/>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5"/>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0243965" y="6260833"/>
            <a:ext cx="18524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364967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03A9F4"/>
        </a:solidFill>
        <a:effectLst/>
      </p:bgPr>
    </p:bg>
    <p:spTree>
      <p:nvGrpSpPr>
        <p:cNvPr id="1" name="Shape 31"/>
        <p:cNvGrpSpPr/>
        <p:nvPr/>
      </p:nvGrpSpPr>
      <p:grpSpPr>
        <a:xfrm>
          <a:off x="0" y="0"/>
          <a:ext cx="0" cy="0"/>
          <a:chOff x="0" y="0"/>
          <a:chExt cx="0" cy="0"/>
        </a:xfrm>
      </p:grpSpPr>
      <p:sp>
        <p:nvSpPr>
          <p:cNvPr id="32" name="Google Shape;32;p6"/>
          <p:cNvSpPr/>
          <p:nvPr/>
        </p:nvSpPr>
        <p:spPr>
          <a:xfrm rot="10800000" flipH="1">
            <a:off x="0" y="875200"/>
            <a:ext cx="12192000" cy="598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6"/>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title"/>
          </p:nvPr>
        </p:nvSpPr>
        <p:spPr>
          <a:xfrm>
            <a:off x="131000" y="21800"/>
            <a:ext cx="11768800" cy="803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35" name="Google Shape;35;p6"/>
          <p:cNvSpPr txBox="1">
            <a:spLocks noGrp="1"/>
          </p:cNvSpPr>
          <p:nvPr>
            <p:ph type="sldNum" idx="12"/>
          </p:nvPr>
        </p:nvSpPr>
        <p:spPr>
          <a:xfrm>
            <a:off x="10261932" y="6260833"/>
            <a:ext cx="18344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2449422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03A9F4"/>
        </a:solidFill>
        <a:effectLst/>
      </p:bgPr>
    </p:bg>
    <p:spTree>
      <p:nvGrpSpPr>
        <p:cNvPr id="1" name="Shape 36"/>
        <p:cNvGrpSpPr/>
        <p:nvPr/>
      </p:nvGrpSpPr>
      <p:grpSpPr>
        <a:xfrm>
          <a:off x="0" y="0"/>
          <a:ext cx="0" cy="0"/>
          <a:chOff x="0" y="0"/>
          <a:chExt cx="0" cy="0"/>
        </a:xfrm>
      </p:grpSpPr>
      <p:sp>
        <p:nvSpPr>
          <p:cNvPr id="37" name="Google Shape;37;p7"/>
          <p:cNvSpPr txBox="1"/>
          <p:nvPr/>
        </p:nvSpPr>
        <p:spPr>
          <a:xfrm rot="10800000" flipH="1">
            <a:off x="4368800" y="33"/>
            <a:ext cx="78232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7"/>
          <p:cNvSpPr/>
          <p:nvPr/>
        </p:nvSpPr>
        <p:spPr>
          <a:xfrm rot="-54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7"/>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0" name="Google Shape;40;p7"/>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lt1"/>
              </a:buClr>
              <a:buSzPts val="1200"/>
              <a:buChar char="●"/>
              <a:defRPr sz="1600">
                <a:solidFill>
                  <a:schemeClr val="lt1"/>
                </a:solidFill>
              </a:defRPr>
            </a:lvl1pPr>
            <a:lvl2pPr marL="1219170" lvl="1" indent="-406390">
              <a:spcBef>
                <a:spcPts val="2133"/>
              </a:spcBef>
              <a:spcAft>
                <a:spcPts val="0"/>
              </a:spcAft>
              <a:buClr>
                <a:schemeClr val="lt1"/>
              </a:buClr>
              <a:buSzPts val="1200"/>
              <a:buChar char="○"/>
              <a:defRPr sz="1600">
                <a:solidFill>
                  <a:schemeClr val="lt1"/>
                </a:solidFill>
              </a:defRPr>
            </a:lvl2pPr>
            <a:lvl3pPr marL="1828754" lvl="2" indent="-406390">
              <a:spcBef>
                <a:spcPts val="2133"/>
              </a:spcBef>
              <a:spcAft>
                <a:spcPts val="0"/>
              </a:spcAft>
              <a:buClr>
                <a:schemeClr val="lt1"/>
              </a:buClr>
              <a:buSzPts val="1200"/>
              <a:buChar char="■"/>
              <a:defRPr sz="1600">
                <a:solidFill>
                  <a:schemeClr val="lt1"/>
                </a:solidFill>
              </a:defRPr>
            </a:lvl3pPr>
            <a:lvl4pPr marL="2438339" lvl="3" indent="-406390">
              <a:spcBef>
                <a:spcPts val="2133"/>
              </a:spcBef>
              <a:spcAft>
                <a:spcPts val="0"/>
              </a:spcAft>
              <a:buClr>
                <a:schemeClr val="lt1"/>
              </a:buClr>
              <a:buSzPts val="1200"/>
              <a:buChar char="●"/>
              <a:defRPr sz="1600">
                <a:solidFill>
                  <a:schemeClr val="lt1"/>
                </a:solidFill>
              </a:defRPr>
            </a:lvl4pPr>
            <a:lvl5pPr marL="3047924" lvl="4" indent="-406390">
              <a:spcBef>
                <a:spcPts val="2133"/>
              </a:spcBef>
              <a:spcAft>
                <a:spcPts val="0"/>
              </a:spcAft>
              <a:buClr>
                <a:schemeClr val="lt1"/>
              </a:buClr>
              <a:buSzPts val="1200"/>
              <a:buChar char="○"/>
              <a:defRPr sz="1600">
                <a:solidFill>
                  <a:schemeClr val="lt1"/>
                </a:solidFill>
              </a:defRPr>
            </a:lvl5pPr>
            <a:lvl6pPr marL="3657509" lvl="5" indent="-406390">
              <a:spcBef>
                <a:spcPts val="2133"/>
              </a:spcBef>
              <a:spcAft>
                <a:spcPts val="0"/>
              </a:spcAft>
              <a:buClr>
                <a:schemeClr val="lt1"/>
              </a:buClr>
              <a:buSzPts val="1200"/>
              <a:buChar char="■"/>
              <a:defRPr sz="1600">
                <a:solidFill>
                  <a:schemeClr val="lt1"/>
                </a:solidFill>
              </a:defRPr>
            </a:lvl6pPr>
            <a:lvl7pPr marL="4267093" lvl="6" indent="-406390">
              <a:spcBef>
                <a:spcPts val="2133"/>
              </a:spcBef>
              <a:spcAft>
                <a:spcPts val="0"/>
              </a:spcAft>
              <a:buClr>
                <a:schemeClr val="lt1"/>
              </a:buClr>
              <a:buSzPts val="1200"/>
              <a:buChar char="●"/>
              <a:defRPr sz="1600">
                <a:solidFill>
                  <a:schemeClr val="lt1"/>
                </a:solidFill>
              </a:defRPr>
            </a:lvl7pPr>
            <a:lvl8pPr marL="4876678" lvl="7" indent="-406390">
              <a:spcBef>
                <a:spcPts val="2133"/>
              </a:spcBef>
              <a:spcAft>
                <a:spcPts val="0"/>
              </a:spcAft>
              <a:buClr>
                <a:schemeClr val="lt1"/>
              </a:buClr>
              <a:buSzPts val="1200"/>
              <a:buChar char="○"/>
              <a:defRPr sz="1600">
                <a:solidFill>
                  <a:schemeClr val="lt1"/>
                </a:solidFill>
              </a:defRPr>
            </a:lvl8pPr>
            <a:lvl9pPr marL="5486263" lvl="8" indent="-406390">
              <a:spcBef>
                <a:spcPts val="2133"/>
              </a:spcBef>
              <a:spcAft>
                <a:spcPts val="2133"/>
              </a:spcAft>
              <a:buClr>
                <a:schemeClr val="lt1"/>
              </a:buClr>
              <a:buSzPts val="1200"/>
              <a:buChar char="■"/>
              <a:defRPr sz="1600">
                <a:solidFill>
                  <a:schemeClr val="lt1"/>
                </a:solidFill>
              </a:defRPr>
            </a:lvl9pPr>
          </a:lstStyle>
          <a:p>
            <a:endParaRPr/>
          </a:p>
        </p:txBody>
      </p:sp>
      <p:sp>
        <p:nvSpPr>
          <p:cNvPr id="41" name="Google Shape;41;p7"/>
          <p:cNvSpPr txBox="1">
            <a:spLocks noGrp="1"/>
          </p:cNvSpPr>
          <p:nvPr>
            <p:ph type="sldNum" idx="12"/>
          </p:nvPr>
        </p:nvSpPr>
        <p:spPr>
          <a:xfrm>
            <a:off x="10148319" y="6260833"/>
            <a:ext cx="19480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2899457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03A9F4"/>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
        <p:nvSpPr>
          <p:cNvPr id="44" name="Google Shape;44;p8"/>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7399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03A9F4"/>
        </a:solidFill>
        <a:effectLst/>
      </p:bgPr>
    </p:bg>
    <p:spTree>
      <p:nvGrpSpPr>
        <p:cNvPr id="1" name="Shape 45"/>
        <p:cNvGrpSpPr/>
        <p:nvPr/>
      </p:nvGrpSpPr>
      <p:grpSpPr>
        <a:xfrm>
          <a:off x="0" y="0"/>
          <a:ext cx="0" cy="0"/>
          <a:chOff x="0" y="0"/>
          <a:chExt cx="0" cy="0"/>
        </a:xfrm>
      </p:grpSpPr>
      <p:sp>
        <p:nvSpPr>
          <p:cNvPr id="46" name="Google Shape;46;p9"/>
          <p:cNvSpPr/>
          <p:nvPr/>
        </p:nvSpPr>
        <p:spPr>
          <a:xfrm flipH="1">
            <a:off x="0" y="0"/>
            <a:ext cx="6096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5600">
                <a:solidFill>
                  <a:schemeClr val="dk2"/>
                </a:solidFill>
              </a:defRPr>
            </a:lvl1pPr>
            <a:lvl2pPr lvl="1" algn="ctr">
              <a:spcBef>
                <a:spcPts val="0"/>
              </a:spcBef>
              <a:spcAft>
                <a:spcPts val="0"/>
              </a:spcAft>
              <a:buClr>
                <a:schemeClr val="dk2"/>
              </a:buClr>
              <a:buSzPts val="4200"/>
              <a:buNone/>
              <a:defRPr sz="5600">
                <a:solidFill>
                  <a:schemeClr val="dk2"/>
                </a:solidFill>
              </a:defRPr>
            </a:lvl2pPr>
            <a:lvl3pPr lvl="2" algn="ctr">
              <a:spcBef>
                <a:spcPts val="0"/>
              </a:spcBef>
              <a:spcAft>
                <a:spcPts val="0"/>
              </a:spcAft>
              <a:buClr>
                <a:schemeClr val="dk2"/>
              </a:buClr>
              <a:buSzPts val="4200"/>
              <a:buNone/>
              <a:defRPr sz="5600">
                <a:solidFill>
                  <a:schemeClr val="dk2"/>
                </a:solidFill>
              </a:defRPr>
            </a:lvl3pPr>
            <a:lvl4pPr lvl="3" algn="ctr">
              <a:spcBef>
                <a:spcPts val="0"/>
              </a:spcBef>
              <a:spcAft>
                <a:spcPts val="0"/>
              </a:spcAft>
              <a:buClr>
                <a:schemeClr val="dk2"/>
              </a:buClr>
              <a:buSzPts val="4200"/>
              <a:buNone/>
              <a:defRPr sz="5600">
                <a:solidFill>
                  <a:schemeClr val="dk2"/>
                </a:solidFill>
              </a:defRPr>
            </a:lvl4pPr>
            <a:lvl5pPr lvl="4" algn="ctr">
              <a:spcBef>
                <a:spcPts val="0"/>
              </a:spcBef>
              <a:spcAft>
                <a:spcPts val="0"/>
              </a:spcAft>
              <a:buClr>
                <a:schemeClr val="dk2"/>
              </a:buClr>
              <a:buSzPts val="4200"/>
              <a:buNone/>
              <a:defRPr sz="5600">
                <a:solidFill>
                  <a:schemeClr val="dk2"/>
                </a:solidFill>
              </a:defRPr>
            </a:lvl5pPr>
            <a:lvl6pPr lvl="5" algn="ctr">
              <a:spcBef>
                <a:spcPts val="0"/>
              </a:spcBef>
              <a:spcAft>
                <a:spcPts val="0"/>
              </a:spcAft>
              <a:buClr>
                <a:schemeClr val="dk2"/>
              </a:buClr>
              <a:buSzPts val="4200"/>
              <a:buNone/>
              <a:defRPr sz="5600">
                <a:solidFill>
                  <a:schemeClr val="dk2"/>
                </a:solidFill>
              </a:defRPr>
            </a:lvl6pPr>
            <a:lvl7pPr lvl="6" algn="ctr">
              <a:spcBef>
                <a:spcPts val="0"/>
              </a:spcBef>
              <a:spcAft>
                <a:spcPts val="0"/>
              </a:spcAft>
              <a:buClr>
                <a:schemeClr val="dk2"/>
              </a:buClr>
              <a:buSzPts val="4200"/>
              <a:buNone/>
              <a:defRPr sz="5600">
                <a:solidFill>
                  <a:schemeClr val="dk2"/>
                </a:solidFill>
              </a:defRPr>
            </a:lvl7pPr>
            <a:lvl8pPr lvl="7" algn="ctr">
              <a:spcBef>
                <a:spcPts val="0"/>
              </a:spcBef>
              <a:spcAft>
                <a:spcPts val="0"/>
              </a:spcAft>
              <a:buClr>
                <a:schemeClr val="dk2"/>
              </a:buClr>
              <a:buSzPts val="4200"/>
              <a:buNone/>
              <a:defRPr sz="5600">
                <a:solidFill>
                  <a:schemeClr val="dk2"/>
                </a:solidFill>
              </a:defRPr>
            </a:lvl8pPr>
            <a:lvl9pPr lvl="8" algn="ctr">
              <a:spcBef>
                <a:spcPts val="0"/>
              </a:spcBef>
              <a:spcAft>
                <a:spcPts val="0"/>
              </a:spcAft>
              <a:buClr>
                <a:schemeClr val="dk2"/>
              </a:buClr>
              <a:buSzPts val="4200"/>
              <a:buNone/>
              <a:defRPr sz="5600">
                <a:solidFill>
                  <a:schemeClr val="dk2"/>
                </a:solidFill>
              </a:defRPr>
            </a:lvl9pPr>
          </a:lstStyle>
          <a:p>
            <a:endParaRPr/>
          </a:p>
        </p:txBody>
      </p:sp>
      <p:sp>
        <p:nvSpPr>
          <p:cNvPr id="49" name="Google Shape;49;p9"/>
          <p:cNvSpPr txBox="1">
            <a:spLocks noGrp="1"/>
          </p:cNvSpPr>
          <p:nvPr>
            <p:ph type="subTitle" idx="1"/>
          </p:nvPr>
        </p:nvSpPr>
        <p:spPr>
          <a:xfrm>
            <a:off x="354000" y="3705956"/>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10328816" y="6260833"/>
            <a:ext cx="1767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r>
              <a:rPr lang="en-US"/>
              <a:t>Home Assistant · </a:t>
            </a:r>
            <a:fld id="{00000000-1234-1234-1234-123412341234}" type="slidenum">
              <a:rPr lang="en" smtClean="0"/>
              <a:pPr/>
              <a:t>‹#›</a:t>
            </a:fld>
            <a:endParaRPr/>
          </a:p>
        </p:txBody>
      </p:sp>
    </p:spTree>
    <p:extLst>
      <p:ext uri="{BB962C8B-B14F-4D97-AF65-F5344CB8AC3E}">
        <p14:creationId xmlns:p14="http://schemas.microsoft.com/office/powerpoint/2010/main" val="133546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03A9F4"/>
        </a:solidFill>
        <a:effectLst/>
      </p:bgPr>
    </p:bg>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12192000" cy="6261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0"/>
          <p:cNvSpPr/>
          <p:nvPr/>
        </p:nvSpPr>
        <p:spPr>
          <a:xfrm rot="10800000">
            <a:off x="0" y="6163633"/>
            <a:ext cx="12192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body" idx="1"/>
          </p:nvPr>
        </p:nvSpPr>
        <p:spPr>
          <a:xfrm>
            <a:off x="76200" y="6261633"/>
            <a:ext cx="11176000" cy="5956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lt1"/>
              </a:buClr>
              <a:buSzPts val="1200"/>
              <a:buNone/>
              <a:defRPr sz="1600">
                <a:solidFill>
                  <a:schemeClr val="lt1"/>
                </a:solidFill>
              </a:defRPr>
            </a:lvl1pPr>
          </a:lstStyle>
          <a:p>
            <a:endParaRPr/>
          </a:p>
        </p:txBody>
      </p:sp>
      <p:sp>
        <p:nvSpPr>
          <p:cNvPr id="56" name="Google Shape;56;p10"/>
          <p:cNvSpPr txBox="1">
            <a:spLocks noGrp="1"/>
          </p:cNvSpPr>
          <p:nvPr>
            <p:ph type="sldNum" idx="12"/>
          </p:nvPr>
        </p:nvSpPr>
        <p:spPr>
          <a:xfrm>
            <a:off x="9966588" y="6297033"/>
            <a:ext cx="2129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r>
              <a:rPr lang="en-US"/>
              <a:t>Home Assistant · </a:t>
            </a:r>
            <a:fld id="{00000000-1234-1234-1234-123412341234}" type="slidenum">
              <a:rPr lang="en" smtClean="0"/>
              <a:pPr/>
              <a:t>‹#›</a:t>
            </a:fld>
            <a:endParaRPr/>
          </a:p>
        </p:txBody>
      </p:sp>
    </p:spTree>
    <p:extLst>
      <p:ext uri="{BB962C8B-B14F-4D97-AF65-F5344CB8AC3E}">
        <p14:creationId xmlns:p14="http://schemas.microsoft.com/office/powerpoint/2010/main" val="983154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ottom Title">
  <p:cSld name="Bottom Title">
    <p:bg>
      <p:bgPr>
        <a:solidFill>
          <a:srgbClr val="03A9F4"/>
        </a:solidFill>
        <a:effectLst/>
      </p:bgPr>
    </p:bg>
    <p:spTree>
      <p:nvGrpSpPr>
        <p:cNvPr id="1" name="Shape 57"/>
        <p:cNvGrpSpPr/>
        <p:nvPr/>
      </p:nvGrpSpPr>
      <p:grpSpPr>
        <a:xfrm>
          <a:off x="0" y="0"/>
          <a:ext cx="0" cy="0"/>
          <a:chOff x="0" y="0"/>
          <a:chExt cx="0" cy="0"/>
        </a:xfrm>
      </p:grpSpPr>
      <p:sp>
        <p:nvSpPr>
          <p:cNvPr id="58" name="Google Shape;58;p11"/>
          <p:cNvSpPr/>
          <p:nvPr/>
        </p:nvSpPr>
        <p:spPr>
          <a:xfrm rot="10800000">
            <a:off x="0" y="4604400"/>
            <a:ext cx="12192000" cy="1044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1"/>
          <p:cNvSpPr txBox="1">
            <a:spLocks noGrp="1"/>
          </p:cNvSpPr>
          <p:nvPr>
            <p:ph type="sldNum" idx="12"/>
          </p:nvPr>
        </p:nvSpPr>
        <p:spPr>
          <a:xfrm>
            <a:off x="9966588" y="6297033"/>
            <a:ext cx="2129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r>
              <a:rPr lang="en-US"/>
              <a:t>Home Assistant · </a:t>
            </a:r>
            <a:fld id="{00000000-1234-1234-1234-123412341234}" type="slidenum">
              <a:rPr lang="en" smtClean="0"/>
              <a:pPr/>
              <a:t>‹#›</a:t>
            </a:fld>
            <a:endParaRPr/>
          </a:p>
        </p:txBody>
      </p:sp>
      <p:sp>
        <p:nvSpPr>
          <p:cNvPr id="60" name="Google Shape;60;p11"/>
          <p:cNvSpPr/>
          <p:nvPr/>
        </p:nvSpPr>
        <p:spPr>
          <a:xfrm rot="10800000" flipH="1">
            <a:off x="0" y="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15455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title" hasCustomPrompt="1"/>
          </p:nvPr>
        </p:nvSpPr>
        <p:spPr>
          <a:xfrm>
            <a:off x="634000" y="1678033"/>
            <a:ext cx="10962800" cy="2618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6000">
                <a:solidFill>
                  <a:schemeClr val="dk2"/>
                </a:solidFill>
              </a:defRPr>
            </a:lvl1pPr>
            <a:lvl2pPr lvl="1" algn="ctr">
              <a:spcBef>
                <a:spcPts val="0"/>
              </a:spcBef>
              <a:spcAft>
                <a:spcPts val="0"/>
              </a:spcAft>
              <a:buClr>
                <a:schemeClr val="dk2"/>
              </a:buClr>
              <a:buSzPts val="12000"/>
              <a:buNone/>
              <a:defRPr sz="16000">
                <a:solidFill>
                  <a:schemeClr val="dk2"/>
                </a:solidFill>
              </a:defRPr>
            </a:lvl2pPr>
            <a:lvl3pPr lvl="2" algn="ctr">
              <a:spcBef>
                <a:spcPts val="0"/>
              </a:spcBef>
              <a:spcAft>
                <a:spcPts val="0"/>
              </a:spcAft>
              <a:buClr>
                <a:schemeClr val="dk2"/>
              </a:buClr>
              <a:buSzPts val="12000"/>
              <a:buNone/>
              <a:defRPr sz="16000">
                <a:solidFill>
                  <a:schemeClr val="dk2"/>
                </a:solidFill>
              </a:defRPr>
            </a:lvl3pPr>
            <a:lvl4pPr lvl="3" algn="ctr">
              <a:spcBef>
                <a:spcPts val="0"/>
              </a:spcBef>
              <a:spcAft>
                <a:spcPts val="0"/>
              </a:spcAft>
              <a:buClr>
                <a:schemeClr val="dk2"/>
              </a:buClr>
              <a:buSzPts val="12000"/>
              <a:buNone/>
              <a:defRPr sz="16000">
                <a:solidFill>
                  <a:schemeClr val="dk2"/>
                </a:solidFill>
              </a:defRPr>
            </a:lvl4pPr>
            <a:lvl5pPr lvl="4" algn="ctr">
              <a:spcBef>
                <a:spcPts val="0"/>
              </a:spcBef>
              <a:spcAft>
                <a:spcPts val="0"/>
              </a:spcAft>
              <a:buClr>
                <a:schemeClr val="dk2"/>
              </a:buClr>
              <a:buSzPts val="12000"/>
              <a:buNone/>
              <a:defRPr sz="16000">
                <a:solidFill>
                  <a:schemeClr val="dk2"/>
                </a:solidFill>
              </a:defRPr>
            </a:lvl5pPr>
            <a:lvl6pPr lvl="5" algn="ctr">
              <a:spcBef>
                <a:spcPts val="0"/>
              </a:spcBef>
              <a:spcAft>
                <a:spcPts val="0"/>
              </a:spcAft>
              <a:buClr>
                <a:schemeClr val="dk2"/>
              </a:buClr>
              <a:buSzPts val="12000"/>
              <a:buNone/>
              <a:defRPr sz="16000">
                <a:solidFill>
                  <a:schemeClr val="dk2"/>
                </a:solidFill>
              </a:defRPr>
            </a:lvl6pPr>
            <a:lvl7pPr lvl="6" algn="ctr">
              <a:spcBef>
                <a:spcPts val="0"/>
              </a:spcBef>
              <a:spcAft>
                <a:spcPts val="0"/>
              </a:spcAft>
              <a:buClr>
                <a:schemeClr val="dk2"/>
              </a:buClr>
              <a:buSzPts val="12000"/>
              <a:buNone/>
              <a:defRPr sz="16000">
                <a:solidFill>
                  <a:schemeClr val="dk2"/>
                </a:solidFill>
              </a:defRPr>
            </a:lvl7pPr>
            <a:lvl8pPr lvl="7" algn="ctr">
              <a:spcBef>
                <a:spcPts val="0"/>
              </a:spcBef>
              <a:spcAft>
                <a:spcPts val="0"/>
              </a:spcAft>
              <a:buClr>
                <a:schemeClr val="dk2"/>
              </a:buClr>
              <a:buSzPts val="12000"/>
              <a:buNone/>
              <a:defRPr sz="16000">
                <a:solidFill>
                  <a:schemeClr val="dk2"/>
                </a:solidFill>
              </a:defRPr>
            </a:lvl8pPr>
            <a:lvl9pPr lvl="8" algn="ctr">
              <a:spcBef>
                <a:spcPts val="0"/>
              </a:spcBef>
              <a:spcAft>
                <a:spcPts val="0"/>
              </a:spcAft>
              <a:buClr>
                <a:schemeClr val="dk2"/>
              </a:buClr>
              <a:buSzPts val="12000"/>
              <a:buNone/>
              <a:defRPr sz="16000">
                <a:solidFill>
                  <a:schemeClr val="dk2"/>
                </a:solidFill>
              </a:defRPr>
            </a:lvl9pPr>
          </a:lstStyle>
          <a:p>
            <a:r>
              <a:t>xx%</a:t>
            </a:r>
          </a:p>
        </p:txBody>
      </p:sp>
      <p:sp>
        <p:nvSpPr>
          <p:cNvPr id="63" name="Google Shape;63;p12"/>
          <p:cNvSpPr txBox="1">
            <a:spLocks noGrp="1"/>
          </p:cNvSpPr>
          <p:nvPr>
            <p:ph type="body" idx="1"/>
          </p:nvPr>
        </p:nvSpPr>
        <p:spPr>
          <a:xfrm>
            <a:off x="634000" y="4406167"/>
            <a:ext cx="10962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64" name="Google Shape;64;p12"/>
          <p:cNvSpPr txBox="1">
            <a:spLocks noGrp="1"/>
          </p:cNvSpPr>
          <p:nvPr>
            <p:ph type="sldNum" idx="12"/>
          </p:nvPr>
        </p:nvSpPr>
        <p:spPr>
          <a:xfrm>
            <a:off x="10281051" y="6260833"/>
            <a:ext cx="18152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3670748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10357483" y="6260833"/>
            <a:ext cx="17388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Home Assistant </a:t>
            </a:r>
            <a:r>
              <a:rPr lang="en-US">
                <a:solidFill>
                  <a:srgbClr val="000000"/>
                </a:solidFill>
              </a:rPr>
              <a:t>·</a:t>
            </a:r>
            <a:r>
              <a:rPr lang="en-US"/>
              <a:t> </a:t>
            </a:r>
            <a:fld id="{00000000-1234-1234-1234-123412341234}" type="slidenum">
              <a:rPr lang="en" smtClean="0"/>
              <a:pPr/>
              <a:t>‹#›</a:t>
            </a:fld>
            <a:endParaRPr/>
          </a:p>
        </p:txBody>
      </p:sp>
    </p:spTree>
    <p:extLst>
      <p:ext uri="{BB962C8B-B14F-4D97-AF65-F5344CB8AC3E}">
        <p14:creationId xmlns:p14="http://schemas.microsoft.com/office/powerpoint/2010/main" val="1064072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accent1"/>
                </a:solidFill>
              </a:defRPr>
            </a:lvl1pPr>
          </a:lstStyle>
          <a:p>
            <a:pPr lvl="0"/>
            <a:r>
              <a:rPr lang="en-US"/>
              <a:t>Click to add title</a:t>
            </a:r>
          </a:p>
        </p:txBody>
      </p:sp>
      <p:sp>
        <p:nvSpPr>
          <p:cNvPr id="7" name="内容占位符 6"/>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日期占位符 1"/>
          <p:cNvSpPr>
            <a:spLocks noGrp="1"/>
          </p:cNvSpPr>
          <p:nvPr>
            <p:ph type="dt" sz="half" idx="10"/>
          </p:nvPr>
        </p:nvSpPr>
        <p:spPr/>
        <p:txBody>
          <a:bodyPr/>
          <a:lstStyle/>
          <a:p>
            <a:fld id="{3B15AA74-9494-413D-A206-147258D0B490}" type="datetime1">
              <a:rPr lang="zh-CN" altLang="en-US" smtClean="0"/>
              <a:t>2024/7/8</a:t>
            </a:fld>
            <a:endParaRPr lang="zh-CN" altLang="en-US"/>
          </a:p>
        </p:txBody>
      </p:sp>
      <p:sp>
        <p:nvSpPr>
          <p:cNvPr id="3" name="页脚占位符 2"/>
          <p:cNvSpPr>
            <a:spLocks noGrp="1"/>
          </p:cNvSpPr>
          <p:nvPr>
            <p:ph type="ftr" sz="quarter" idx="11"/>
          </p:nvPr>
        </p:nvSpPr>
        <p:spPr/>
        <p:txBody>
          <a:bodyPr/>
          <a:lstStyle/>
          <a:p>
            <a:r>
              <a:rPr lang="af-ZA" altLang="zh-CN"/>
              <a:t>iSlide</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内容占位符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日期占位符 1"/>
          <p:cNvSpPr>
            <a:spLocks noGrp="1"/>
          </p:cNvSpPr>
          <p:nvPr>
            <p:ph type="dt" sz="half" idx="10"/>
          </p:nvPr>
        </p:nvSpPr>
        <p:spPr/>
        <p:txBody>
          <a:bodyPr/>
          <a:lstStyle/>
          <a:p>
            <a:fld id="{2A27A813-B2FD-42E1-9222-83B574E99074}" type="datetime1">
              <a:rPr lang="zh-CN" altLang="en-US" smtClean="0"/>
              <a:t>2024/7/8</a:t>
            </a:fld>
            <a:endParaRPr lang="en-US" altLang="zh-CN"/>
          </a:p>
        </p:txBody>
      </p:sp>
      <p:sp>
        <p:nvSpPr>
          <p:cNvPr id="3" name="页脚占位符 2"/>
          <p:cNvSpPr>
            <a:spLocks noGrp="1"/>
          </p:cNvSpPr>
          <p:nvPr>
            <p:ph type="ftr" sz="quarter" idx="11"/>
          </p:nvPr>
        </p:nvSpPr>
        <p:spPr/>
        <p:txBody>
          <a:bodyPr/>
          <a:lstStyle/>
          <a:p>
            <a:r>
              <a:rPr lang="af-ZA" altLang="zh-CN"/>
              <a:t>iSlide</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组合 8"/>
          <p:cNvGrpSpPr/>
          <p:nvPr/>
        </p:nvGrpSpPr>
        <p:grpSpPr>
          <a:xfrm>
            <a:off x="2626456" y="1500188"/>
            <a:ext cx="994563" cy="4634686"/>
            <a:chOff x="2626456" y="1500188"/>
            <a:chExt cx="994563" cy="4634686"/>
          </a:xfrm>
        </p:grpSpPr>
        <p:cxnSp>
          <p:nvCxnSpPr>
            <p:cNvPr id="10" name="直接连接符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任意多边形: 形状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3">
            <a:lumMod val="20000"/>
            <a:lumOff val="80000"/>
            <a:alpha val="3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a:ext>
            </a:extLst>
          </a:blip>
          <a:srcRect l="10840" t="25722" r="47034" b="9884"/>
          <a:stretch/>
        </p:blipFill>
        <p:spPr>
          <a:xfrm flipH="1">
            <a:off x="5924550" y="0"/>
            <a:ext cx="6267450" cy="6858000"/>
          </a:xfrm>
          <a:prstGeom prst="rect">
            <a:avLst/>
          </a:prstGeom>
        </p:spPr>
      </p:pic>
      <p:sp>
        <p:nvSpPr>
          <p:cNvPr id="5" name="标题 4"/>
          <p:cNvSpPr>
            <a:spLocks noGrp="1"/>
          </p:cNvSpPr>
          <p:nvPr>
            <p:ph type="title" hasCustomPrompt="1"/>
          </p:nvPr>
        </p:nvSpPr>
        <p:spPr>
          <a:xfrm>
            <a:off x="660400" y="2669637"/>
            <a:ext cx="5435600" cy="759363"/>
          </a:xfrm>
          <a:prstGeom prst="rect">
            <a:avLst/>
          </a:prstGeom>
        </p:spPr>
        <p:txBody>
          <a:bodyPr>
            <a:noAutofit/>
          </a:bodyPr>
          <a:lstStyle>
            <a:lvl1pPr algn="l">
              <a:lnSpc>
                <a:spcPct val="100000"/>
              </a:lnSpc>
              <a:defRPr sz="3600"/>
            </a:lvl1pPr>
          </a:lstStyle>
          <a:p>
            <a:pPr lvl="0"/>
            <a:r>
              <a:rPr lang="en-US"/>
              <a:t>Click to add title</a:t>
            </a:r>
          </a:p>
        </p:txBody>
      </p:sp>
      <p:sp>
        <p:nvSpPr>
          <p:cNvPr id="18" name="文本占位符 17"/>
          <p:cNvSpPr>
            <a:spLocks noGrp="1"/>
          </p:cNvSpPr>
          <p:nvPr>
            <p:ph type="body" sz="quarter" idx="1" hasCustomPrompt="1"/>
          </p:nvPr>
        </p:nvSpPr>
        <p:spPr>
          <a:xfrm>
            <a:off x="660400" y="3439293"/>
            <a:ext cx="5435600" cy="2160000"/>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p>
            <a:fld id="{2A27A813-B2FD-42E1-9222-83B574E99074}" type="datetime1">
              <a:rPr lang="zh-CN" altLang="en-US" smtClean="0"/>
              <a:t>2024/7/8</a:t>
            </a:fld>
            <a:endParaRPr lang="en-US" altLang="zh-CN"/>
          </a:p>
        </p:txBody>
      </p:sp>
      <p:sp>
        <p:nvSpPr>
          <p:cNvPr id="6" name="页脚占位符 5"/>
          <p:cNvSpPr>
            <a:spLocks noGrp="1"/>
          </p:cNvSpPr>
          <p:nvPr>
            <p:ph type="ftr" sz="quarter" idx="11"/>
          </p:nvPr>
        </p:nvSpPr>
        <p:spPr/>
        <p:txBody>
          <a:bodyPr/>
          <a:lstStyle/>
          <a:p>
            <a:r>
              <a:rPr lang="af-ZA" altLang="zh-CN"/>
              <a:t>iSlide</a:t>
            </a:r>
            <a:endParaRPr lang="zh-CN" altLang="en-US"/>
          </a:p>
        </p:txBody>
      </p:sp>
      <p:sp>
        <p:nvSpPr>
          <p:cNvPr id="7" name="灯片编号占位符 6"/>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accent2"/>
                </a:solidFill>
              </a:defRPr>
            </a:lvl1pPr>
          </a:lstStyle>
          <a:p>
            <a:pPr lvl="0"/>
            <a:r>
              <a:rPr lang="en-US"/>
              <a:t>Click to add title</a:t>
            </a:r>
          </a:p>
        </p:txBody>
      </p:sp>
      <p:sp>
        <p:nvSpPr>
          <p:cNvPr id="2" name="日期占位符 1"/>
          <p:cNvSpPr>
            <a:spLocks noGrp="1"/>
          </p:cNvSpPr>
          <p:nvPr>
            <p:ph type="dt" sz="half" idx="10"/>
          </p:nvPr>
        </p:nvSpPr>
        <p:spPr/>
        <p:txBody>
          <a:bodyPr/>
          <a:lstStyle/>
          <a:p>
            <a:fld id="{3B15AA74-9494-413D-A206-147258D0B490}" type="datetime1">
              <a:rPr lang="zh-CN" altLang="en-US" smtClean="0"/>
              <a:t>2024/7/8</a:t>
            </a:fld>
            <a:endParaRPr lang="zh-CN" altLang="en-US"/>
          </a:p>
        </p:txBody>
      </p:sp>
      <p:sp>
        <p:nvSpPr>
          <p:cNvPr id="3" name="页脚占位符 2"/>
          <p:cNvSpPr>
            <a:spLocks noGrp="1"/>
          </p:cNvSpPr>
          <p:nvPr>
            <p:ph type="ftr" sz="quarter" idx="11"/>
          </p:nvPr>
        </p:nvSpPr>
        <p:spPr/>
        <p:txBody>
          <a:bodyPr/>
          <a:lstStyle/>
          <a:p>
            <a:r>
              <a:rPr lang="af-ZA" altLang="zh-CN"/>
              <a:t>iSlide</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bg>
      <p:bgPr>
        <a:solidFill>
          <a:schemeClr val="accent3">
            <a:lumMod val="20000"/>
            <a:lumOff val="80000"/>
            <a:alpha val="3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a:ext>
            </a:extLst>
          </a:blip>
          <a:srcRect l="10840" t="25722" r="47034" b="9884"/>
          <a:stretch/>
        </p:blipFill>
        <p:spPr>
          <a:xfrm>
            <a:off x="0" y="0"/>
            <a:ext cx="6267450" cy="6858000"/>
          </a:xfrm>
          <a:prstGeom prst="rect">
            <a:avLst/>
          </a:prstGeom>
        </p:spPr>
      </p:pic>
      <p:sp>
        <p:nvSpPr>
          <p:cNvPr id="9" name="标题 8"/>
          <p:cNvSpPr>
            <a:spLocks noGrp="1"/>
          </p:cNvSpPr>
          <p:nvPr>
            <p:ph type="title" hasCustomPrompt="1"/>
          </p:nvPr>
        </p:nvSpPr>
        <p:spPr>
          <a:xfrm>
            <a:off x="3482896" y="1460500"/>
            <a:ext cx="8036004" cy="2336800"/>
          </a:xfrm>
          <a:prstGeom prst="rect">
            <a:avLst/>
          </a:prstGeom>
        </p:spPr>
        <p:txBody>
          <a:bodyPr anchor="b">
            <a:normAutofit/>
          </a:bodyPr>
          <a:lstStyle>
            <a:lvl1pPr algn="r">
              <a:lnSpc>
                <a:spcPct val="100000"/>
              </a:lnSpc>
              <a:defRPr sz="7200">
                <a:ln w="25400">
                  <a:noFill/>
                </a:ln>
                <a:solidFill>
                  <a:schemeClr val="tx1"/>
                </a:solidFill>
              </a:defRPr>
            </a:lvl1pPr>
          </a:lstStyle>
          <a:p>
            <a:pPr lvl="0"/>
            <a:r>
              <a:rPr lang="en-US"/>
              <a:t>Click to add title</a:t>
            </a:r>
          </a:p>
        </p:txBody>
      </p:sp>
      <p:sp>
        <p:nvSpPr>
          <p:cNvPr id="3" name="文本占位符 2"/>
          <p:cNvSpPr>
            <a:spLocks noGrp="1"/>
          </p:cNvSpPr>
          <p:nvPr>
            <p:ph type="body" sz="quarter" idx="13" hasCustomPrompt="1"/>
          </p:nvPr>
        </p:nvSpPr>
        <p:spPr>
          <a:xfrm>
            <a:off x="8775700" y="6034900"/>
            <a:ext cx="274320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4" name="文本占位符 3"/>
          <p:cNvSpPr>
            <a:spLocks noGrp="1"/>
          </p:cNvSpPr>
          <p:nvPr>
            <p:ph type="body" sz="quarter" idx="14" hasCustomPrompt="1"/>
          </p:nvPr>
        </p:nvSpPr>
        <p:spPr>
          <a:xfrm>
            <a:off x="660399" y="6034901"/>
            <a:ext cx="2822497" cy="276999"/>
          </a:xfrm>
          <a:prstGeom prst="rect">
            <a:avLst/>
          </a:prstGeom>
        </p:spPr>
        <p:txBody>
          <a:bodyPr wrap="none">
            <a:normAutofit/>
          </a:bodyPr>
          <a:lstStyle>
            <a:lvl1pPr marL="0" indent="0" algn="l">
              <a:lnSpc>
                <a:spcPct val="100000"/>
              </a:lnSpc>
              <a:buNone/>
              <a:defRPr sz="1200">
                <a:solidFill>
                  <a:schemeClr val="bg1"/>
                </a:solidFill>
              </a:defRPr>
            </a:lvl1pPr>
          </a:lstStyle>
          <a:p>
            <a:pPr lvl="0"/>
            <a:r>
              <a:rPr lang="en-US"/>
              <a:t>www.islide.cc</a:t>
            </a:r>
          </a:p>
        </p:txBody>
      </p:sp>
      <p:grpSp>
        <p:nvGrpSpPr>
          <p:cNvPr id="6" name="组合 5"/>
          <p:cNvGrpSpPr>
            <a:grpSpLocks/>
          </p:cNvGrpSpPr>
          <p:nvPr/>
        </p:nvGrpSpPr>
        <p:grpSpPr>
          <a:xfrm>
            <a:off x="5826178" y="4707307"/>
            <a:ext cx="882544" cy="882538"/>
            <a:chOff x="629590" y="4600089"/>
            <a:chExt cx="299830" cy="299832"/>
          </a:xfrm>
        </p:grpSpPr>
        <p:sp>
          <p:nvSpPr>
            <p:cNvPr id="7" name="椭圆 6"/>
            <p:cNvSpPr/>
            <p:nvPr/>
          </p:nvSpPr>
          <p:spPr>
            <a:xfrm rot="16200000" flipH="1">
              <a:off x="629589" y="4600090"/>
              <a:ext cx="299832" cy="299830"/>
            </a:xfrm>
            <a:prstGeom prst="ellipse">
              <a:avLst/>
            </a:prstGeom>
            <a:noFill/>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等腰三角形 10"/>
            <p:cNvSpPr/>
            <p:nvPr/>
          </p:nvSpPr>
          <p:spPr>
            <a:xfrm rot="5400000">
              <a:off x="745751" y="4707446"/>
              <a:ext cx="98735" cy="8512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2" name="组合 11"/>
          <p:cNvGrpSpPr/>
          <p:nvPr/>
        </p:nvGrpSpPr>
        <p:grpSpPr>
          <a:xfrm>
            <a:off x="11224566" y="850900"/>
            <a:ext cx="195858" cy="75304"/>
            <a:chOff x="11224566" y="807566"/>
            <a:chExt cx="195858" cy="75304"/>
          </a:xfrm>
        </p:grpSpPr>
        <p:cxnSp>
          <p:nvCxnSpPr>
            <p:cNvPr id="13" name="直接连接符 12"/>
            <p:cNvCxnSpPr>
              <a:cxnSpLocks/>
            </p:cNvCxnSpPr>
            <p:nvPr/>
          </p:nvCxnSpPr>
          <p:spPr>
            <a:xfrm>
              <a:off x="11224566" y="882870"/>
              <a:ext cx="1958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11224566" y="807566"/>
              <a:ext cx="1958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flipH="1">
            <a:off x="10995200" y="5661233"/>
            <a:ext cx="1196800" cy="1196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10995200" y="5661167"/>
            <a:ext cx="1196800" cy="1196800"/>
          </a:xfrm>
          <a:prstGeom prst="round1Rect">
            <a:avLst>
              <a:gd name="adj" fmla="val 16667"/>
            </a:avLst>
          </a:prstGeom>
          <a:solidFill>
            <a:schemeClr val="lt1">
              <a:alpha val="680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5790233" y="936367"/>
            <a:ext cx="5693200" cy="27340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 name="Google Shape;13;p2"/>
          <p:cNvSpPr txBox="1">
            <a:spLocks noGrp="1"/>
          </p:cNvSpPr>
          <p:nvPr>
            <p:ph type="subTitle" idx="1"/>
          </p:nvPr>
        </p:nvSpPr>
        <p:spPr>
          <a:xfrm>
            <a:off x="5838033" y="3718833"/>
            <a:ext cx="5645600" cy="57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400">
                <a:solidFill>
                  <a:schemeClr val="lt1"/>
                </a:solidFill>
              </a:defRPr>
            </a:lvl2pPr>
            <a:lvl3pPr lvl="2">
              <a:lnSpc>
                <a:spcPct val="100000"/>
              </a:lnSpc>
              <a:spcBef>
                <a:spcPts val="0"/>
              </a:spcBef>
              <a:spcAft>
                <a:spcPts val="0"/>
              </a:spcAft>
              <a:buClr>
                <a:schemeClr val="lt1"/>
              </a:buClr>
              <a:buSzPts val="1800"/>
              <a:buNone/>
              <a:defRPr sz="2400">
                <a:solidFill>
                  <a:schemeClr val="lt1"/>
                </a:solidFill>
              </a:defRPr>
            </a:lvl3pPr>
            <a:lvl4pPr lvl="3">
              <a:lnSpc>
                <a:spcPct val="100000"/>
              </a:lnSpc>
              <a:spcBef>
                <a:spcPts val="0"/>
              </a:spcBef>
              <a:spcAft>
                <a:spcPts val="0"/>
              </a:spcAft>
              <a:buClr>
                <a:schemeClr val="lt1"/>
              </a:buClr>
              <a:buSzPts val="1800"/>
              <a:buNone/>
              <a:defRPr sz="2400">
                <a:solidFill>
                  <a:schemeClr val="lt1"/>
                </a:solidFill>
              </a:defRPr>
            </a:lvl4pPr>
            <a:lvl5pPr lvl="4">
              <a:lnSpc>
                <a:spcPct val="100000"/>
              </a:lnSpc>
              <a:spcBef>
                <a:spcPts val="0"/>
              </a:spcBef>
              <a:spcAft>
                <a:spcPts val="0"/>
              </a:spcAft>
              <a:buClr>
                <a:schemeClr val="lt1"/>
              </a:buClr>
              <a:buSzPts val="1800"/>
              <a:buNone/>
              <a:defRPr sz="2400">
                <a:solidFill>
                  <a:schemeClr val="lt1"/>
                </a:solidFill>
              </a:defRPr>
            </a:lvl5pPr>
            <a:lvl6pPr lvl="5">
              <a:lnSpc>
                <a:spcPct val="100000"/>
              </a:lnSpc>
              <a:spcBef>
                <a:spcPts val="0"/>
              </a:spcBef>
              <a:spcAft>
                <a:spcPts val="0"/>
              </a:spcAft>
              <a:buClr>
                <a:schemeClr val="lt1"/>
              </a:buClr>
              <a:buSzPts val="1800"/>
              <a:buNone/>
              <a:defRPr sz="2400">
                <a:solidFill>
                  <a:schemeClr val="lt1"/>
                </a:solidFill>
              </a:defRPr>
            </a:lvl6pPr>
            <a:lvl7pPr lvl="6">
              <a:lnSpc>
                <a:spcPct val="100000"/>
              </a:lnSpc>
              <a:spcBef>
                <a:spcPts val="0"/>
              </a:spcBef>
              <a:spcAft>
                <a:spcPts val="0"/>
              </a:spcAft>
              <a:buClr>
                <a:schemeClr val="lt1"/>
              </a:buClr>
              <a:buSzPts val="1800"/>
              <a:buNone/>
              <a:defRPr sz="2400">
                <a:solidFill>
                  <a:schemeClr val="lt1"/>
                </a:solidFill>
              </a:defRPr>
            </a:lvl7pPr>
            <a:lvl8pPr lvl="7">
              <a:lnSpc>
                <a:spcPct val="100000"/>
              </a:lnSpc>
              <a:spcBef>
                <a:spcPts val="0"/>
              </a:spcBef>
              <a:spcAft>
                <a:spcPts val="0"/>
              </a:spcAft>
              <a:buClr>
                <a:schemeClr val="lt1"/>
              </a:buClr>
              <a:buSzPts val="1800"/>
              <a:buNone/>
              <a:defRPr sz="2400">
                <a:solidFill>
                  <a:schemeClr val="lt1"/>
                </a:solidFill>
              </a:defRPr>
            </a:lvl8pPr>
            <a:lvl9pPr lvl="8">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4" name="Google Shape;14;p2"/>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439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03A9F4"/>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7" name="Google Shape;17;p3"/>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1144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
        <p:nvSpPr>
          <p:cNvPr id="9" name="TextBox 8">
            <a:extLst>
              <a:ext uri="{FF2B5EF4-FFF2-40B4-BE49-F238E27FC236}">
                <a16:creationId xmlns:a16="http://schemas.microsoft.com/office/drawing/2014/main" id="{DFD2AA7C-FCEE-1D7A-E3BF-C8174F129650}"/>
              </a:ext>
            </a:extLst>
          </p:cNvPr>
          <p:cNvSpPr txBox="1"/>
          <p:nvPr userDrawn="1">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
        <p:nvSpPr>
          <p:cNvPr id="10" name="TextBox 9">
            <a:extLst>
              <a:ext uri="{FF2B5EF4-FFF2-40B4-BE49-F238E27FC236}">
                <a16:creationId xmlns:a16="http://schemas.microsoft.com/office/drawing/2014/main" id="{ABD24E30-AF67-3B3A-F3EB-17FD0B7748BB}"/>
              </a:ext>
            </a:extLst>
          </p:cNvPr>
          <p:cNvSpPr txBox="1"/>
          <p:nvPr userDrawn="1">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9200" y="984967"/>
            <a:ext cx="10962800" cy="102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629200" y="2558767"/>
            <a:ext cx="10962800" cy="361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Roboto"/>
                <a:ea typeface="Roboto"/>
                <a:cs typeface="Roboto"/>
                <a:sym typeface="Roboto"/>
              </a:defRPr>
            </a:lvl1pPr>
            <a:lvl2pPr lvl="1" algn="r">
              <a:buNone/>
              <a:defRPr sz="1333">
                <a:solidFill>
                  <a:schemeClr val="lt2"/>
                </a:solidFill>
                <a:latin typeface="Roboto"/>
                <a:ea typeface="Roboto"/>
                <a:cs typeface="Roboto"/>
                <a:sym typeface="Roboto"/>
              </a:defRPr>
            </a:lvl2pPr>
            <a:lvl3pPr lvl="2" algn="r">
              <a:buNone/>
              <a:defRPr sz="1333">
                <a:solidFill>
                  <a:schemeClr val="lt2"/>
                </a:solidFill>
                <a:latin typeface="Roboto"/>
                <a:ea typeface="Roboto"/>
                <a:cs typeface="Roboto"/>
                <a:sym typeface="Roboto"/>
              </a:defRPr>
            </a:lvl3pPr>
            <a:lvl4pPr lvl="3" algn="r">
              <a:buNone/>
              <a:defRPr sz="1333">
                <a:solidFill>
                  <a:schemeClr val="lt2"/>
                </a:solidFill>
                <a:latin typeface="Roboto"/>
                <a:ea typeface="Roboto"/>
                <a:cs typeface="Roboto"/>
                <a:sym typeface="Roboto"/>
              </a:defRPr>
            </a:lvl4pPr>
            <a:lvl5pPr lvl="4" algn="r">
              <a:buNone/>
              <a:defRPr sz="1333">
                <a:solidFill>
                  <a:schemeClr val="lt2"/>
                </a:solidFill>
                <a:latin typeface="Roboto"/>
                <a:ea typeface="Roboto"/>
                <a:cs typeface="Roboto"/>
                <a:sym typeface="Roboto"/>
              </a:defRPr>
            </a:lvl5pPr>
            <a:lvl6pPr lvl="5" algn="r">
              <a:buNone/>
              <a:defRPr sz="1333">
                <a:solidFill>
                  <a:schemeClr val="lt2"/>
                </a:solidFill>
                <a:latin typeface="Roboto"/>
                <a:ea typeface="Roboto"/>
                <a:cs typeface="Roboto"/>
                <a:sym typeface="Roboto"/>
              </a:defRPr>
            </a:lvl6pPr>
            <a:lvl7pPr lvl="6" algn="r">
              <a:buNone/>
              <a:defRPr sz="1333">
                <a:solidFill>
                  <a:schemeClr val="lt2"/>
                </a:solidFill>
                <a:latin typeface="Roboto"/>
                <a:ea typeface="Roboto"/>
                <a:cs typeface="Roboto"/>
                <a:sym typeface="Roboto"/>
              </a:defRPr>
            </a:lvl7pPr>
            <a:lvl8pPr lvl="7" algn="r">
              <a:buNone/>
              <a:defRPr sz="1333">
                <a:solidFill>
                  <a:schemeClr val="lt2"/>
                </a:solidFill>
                <a:latin typeface="Roboto"/>
                <a:ea typeface="Roboto"/>
                <a:cs typeface="Roboto"/>
                <a:sym typeface="Roboto"/>
              </a:defRPr>
            </a:lvl8pPr>
            <a:lvl9pPr lvl="8" algn="r">
              <a:buNone/>
              <a:defRPr sz="1333">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4" name="TextBox 3">
            <a:extLst>
              <a:ext uri="{FF2B5EF4-FFF2-40B4-BE49-F238E27FC236}">
                <a16:creationId xmlns:a16="http://schemas.microsoft.com/office/drawing/2014/main" id="{C154658A-3C7E-50C6-23C8-87D2C2F2DC95}"/>
              </a:ext>
            </a:extLst>
          </p:cNvPr>
          <p:cNvSpPr txBox="1"/>
          <p:nvPr userDrawn="1">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
        <p:nvSpPr>
          <p:cNvPr id="5" name="TextBox 4">
            <a:extLst>
              <a:ext uri="{FF2B5EF4-FFF2-40B4-BE49-F238E27FC236}">
                <a16:creationId xmlns:a16="http://schemas.microsoft.com/office/drawing/2014/main" id="{7D37B6BB-EFCC-EA2F-8F61-739890E3368E}"/>
              </a:ext>
            </a:extLst>
          </p:cNvPr>
          <p:cNvSpPr txBox="1"/>
          <p:nvPr userDrawn="1">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Tree>
    <p:extLst>
      <p:ext uri="{BB962C8B-B14F-4D97-AF65-F5344CB8AC3E}">
        <p14:creationId xmlns:p14="http://schemas.microsoft.com/office/powerpoint/2010/main" val="2654345817"/>
      </p:ext>
    </p:extLst>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5.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hyperlink" Target="https://sspai.com/post/70089"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st.github.com/balloob/3e8ae00a2354f4e889c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gist.github.com/balloob/3e8ae00a2354f4e889c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gist.github.com/balloob/3e8ae00a2354f4e889c0"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33.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34.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38.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2998107" y="1130301"/>
            <a:ext cx="8520793" cy="2446705"/>
          </a:xfrm>
        </p:spPr>
        <p:txBody>
          <a:bodyPr>
            <a:normAutofit fontScale="90000"/>
          </a:bodyPr>
          <a:lstStyle/>
          <a:p>
            <a:pPr lvl="0"/>
            <a:r>
              <a:rPr lang="en-US" altLang="zh-CN" dirty="0"/>
              <a:t>Introduction </a:t>
            </a:r>
            <a:br>
              <a:rPr lang="en-US" altLang="zh-CN" dirty="0"/>
            </a:br>
            <a:r>
              <a:rPr lang="en-US" altLang="zh-CN" dirty="0"/>
              <a:t>of </a:t>
            </a:r>
            <a:br>
              <a:rPr lang="en-US" altLang="zh-CN" dirty="0"/>
            </a:br>
            <a:r>
              <a:rPr lang="en-US" altLang="zh-CN" dirty="0"/>
              <a:t>Smart Home</a:t>
            </a:r>
            <a:endParaRPr lang="en-US" dirty="0"/>
          </a:p>
        </p:txBody>
      </p:sp>
      <p:sp>
        <p:nvSpPr>
          <p:cNvPr id="5" name="副标题 4"/>
          <p:cNvSpPr>
            <a:spLocks noGrp="1"/>
          </p:cNvSpPr>
          <p:nvPr>
            <p:ph type="subTitle" sz="quarter" idx="1"/>
          </p:nvPr>
        </p:nvSpPr>
        <p:spPr>
          <a:xfrm>
            <a:off x="6429124" y="3733584"/>
            <a:ext cx="5089776" cy="550494"/>
          </a:xfrm>
        </p:spPr>
        <p:txBody>
          <a:bodyPr/>
          <a:lstStyle/>
          <a:p>
            <a:r>
              <a:rPr lang="en-US" altLang="zh-CN" dirty="0"/>
              <a:t>2024/7/9</a:t>
            </a:r>
          </a:p>
        </p:txBody>
      </p:sp>
      <p:sp>
        <p:nvSpPr>
          <p:cNvPr id="3" name="文本占位符 2"/>
          <p:cNvSpPr>
            <a:spLocks noGrp="1"/>
          </p:cNvSpPr>
          <p:nvPr>
            <p:ph type="body" sz="quarter" idx="13"/>
          </p:nvPr>
        </p:nvSpPr>
        <p:spPr>
          <a:xfrm>
            <a:off x="8775700" y="6047600"/>
            <a:ext cx="2743200" cy="276999"/>
          </a:xfrm>
        </p:spPr>
        <p:txBody>
          <a:bodyPr/>
          <a:lstStyle/>
          <a:p>
            <a:pPr lvl="0"/>
            <a:r>
              <a:rPr lang="en-US" dirty="0"/>
              <a:t>Haochen Yang</a:t>
            </a:r>
          </a:p>
        </p:txBody>
      </p:sp>
    </p:spTree>
    <p:custDataLst>
      <p:tags r:id="rId2"/>
    </p:custDataLst>
    <p:extLst>
      <p:ext uri="{BB962C8B-B14F-4D97-AF65-F5344CB8AC3E}">
        <p14:creationId xmlns:p14="http://schemas.microsoft.com/office/powerpoint/2010/main" val="1800246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如何搭建智能家居 </a:t>
            </a:r>
            <a:r>
              <a:rPr lang="en-US" altLang="zh-CN" dirty="0"/>
              <a:t>– </a:t>
            </a:r>
            <a:r>
              <a:rPr lang="zh-CN" altLang="en-US" dirty="0"/>
              <a:t>智能生态</a:t>
            </a:r>
            <a:endParaRPr lang="en-US" dirty="0"/>
          </a:p>
        </p:txBody>
      </p:sp>
      <p:sp>
        <p:nvSpPr>
          <p:cNvPr id="2" name="矩形: 圆角 1">
            <a:extLst>
              <a:ext uri="{FF2B5EF4-FFF2-40B4-BE49-F238E27FC236}">
                <a16:creationId xmlns:a16="http://schemas.microsoft.com/office/drawing/2014/main" id="{0F743462-BEDE-2709-30E9-1FF53AE137F5}"/>
              </a:ext>
            </a:extLst>
          </p:cNvPr>
          <p:cNvSpPr/>
          <p:nvPr/>
        </p:nvSpPr>
        <p:spPr>
          <a:xfrm>
            <a:off x="584560" y="1106222"/>
            <a:ext cx="2394857" cy="5600700"/>
          </a:xfrm>
          <a:prstGeom prst="roundRect">
            <a:avLst>
              <a:gd name="adj" fmla="val 3940"/>
            </a:avLst>
          </a:prstGeom>
          <a:solidFill>
            <a:srgbClr val="F1D5C3">
              <a:lumMod val="90000"/>
            </a:srgbClr>
          </a:solidFill>
          <a:ln w="12700" cap="flat" cmpd="sng" algn="ctr">
            <a:solidFill>
              <a:srgbClr val="F1D5C3"/>
            </a:soli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 name="矩形: 圆角 2">
            <a:extLst>
              <a:ext uri="{FF2B5EF4-FFF2-40B4-BE49-F238E27FC236}">
                <a16:creationId xmlns:a16="http://schemas.microsoft.com/office/drawing/2014/main" id="{2E9A5A31-6307-E5CD-F36B-030DF4EA8365}"/>
              </a:ext>
            </a:extLst>
          </p:cNvPr>
          <p:cNvSpPr/>
          <p:nvPr/>
        </p:nvSpPr>
        <p:spPr>
          <a:xfrm>
            <a:off x="3246078" y="1106222"/>
            <a:ext cx="2394857" cy="5600700"/>
          </a:xfrm>
          <a:prstGeom prst="roundRect">
            <a:avLst>
              <a:gd name="adj" fmla="val 3940"/>
            </a:avLst>
          </a:prstGeom>
          <a:gradFill>
            <a:gsLst>
              <a:gs pos="0">
                <a:srgbClr val="157DC7">
                  <a:lumMod val="5000"/>
                  <a:lumOff val="95000"/>
                  <a:alpha val="0"/>
                </a:srgbClr>
              </a:gs>
              <a:gs pos="100000">
                <a:srgbClr val="FFFFFF"/>
              </a:gs>
            </a:gsLst>
            <a:lin ang="2700000" scaled="1"/>
          </a:gra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A22ECE60-5667-4481-05CA-FA68195F8BEB}"/>
              </a:ext>
            </a:extLst>
          </p:cNvPr>
          <p:cNvSpPr txBox="1"/>
          <p:nvPr/>
        </p:nvSpPr>
        <p:spPr>
          <a:xfrm>
            <a:off x="766044" y="1196279"/>
            <a:ext cx="1458912"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华为智联</a:t>
            </a:r>
          </a:p>
        </p:txBody>
      </p:sp>
      <p:sp>
        <p:nvSpPr>
          <p:cNvPr id="6" name="文本框 5">
            <a:extLst>
              <a:ext uri="{FF2B5EF4-FFF2-40B4-BE49-F238E27FC236}">
                <a16:creationId xmlns:a16="http://schemas.microsoft.com/office/drawing/2014/main" id="{2292BC3D-2F69-36FD-E4C5-12CC344B4DD5}"/>
              </a:ext>
            </a:extLst>
          </p:cNvPr>
          <p:cNvSpPr txBox="1"/>
          <p:nvPr/>
        </p:nvSpPr>
        <p:spPr>
          <a:xfrm>
            <a:off x="766044" y="1717234"/>
            <a:ext cx="2081930" cy="5140766"/>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优点：</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接入产品有严格的认证标准</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产品品质高，与海尔美的格力等老牌家电厂商合作</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遥遥领先</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产品少，价格贵，选择面窄</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仅支持上门服务 无法自己配置</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b="1" u="sng"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以前主要是</a:t>
            </a:r>
            <a:r>
              <a:rPr lang="en-US" altLang="zh-CN" sz="1100" dirty="0">
                <a:solidFill>
                  <a:srgbClr val="05073B"/>
                </a:solidFill>
                <a:latin typeface="微软雅黑" panose="020B0503020204020204" pitchFamily="34" charset="-122"/>
              </a:rPr>
              <a:t>PLC</a:t>
            </a:r>
            <a:r>
              <a:rPr lang="zh-CN" altLang="en-US" sz="1100" dirty="0">
                <a:solidFill>
                  <a:srgbClr val="05073B"/>
                </a:solidFill>
                <a:latin typeface="微软雅黑" panose="020B0503020204020204" pitchFamily="34" charset="-122"/>
              </a:rPr>
              <a:t>产品，但是因为</a:t>
            </a:r>
            <a:r>
              <a:rPr lang="en-US" altLang="zh-CN" sz="1100" dirty="0">
                <a:solidFill>
                  <a:srgbClr val="05073B"/>
                </a:solidFill>
                <a:latin typeface="微软雅黑" panose="020B0503020204020204" pitchFamily="34" charset="-122"/>
              </a:rPr>
              <a:t>PLC</a:t>
            </a:r>
            <a:r>
              <a:rPr lang="zh-CN" altLang="en-US" sz="1100" dirty="0">
                <a:solidFill>
                  <a:srgbClr val="05073B"/>
                </a:solidFill>
                <a:latin typeface="微软雅黑" panose="020B0503020204020204" pitchFamily="34" charset="-122"/>
              </a:rPr>
              <a:t>安装局限，近两年越来越多华为生态产品也开始支持无线协议</a:t>
            </a:r>
            <a:endParaRPr lang="en-US" altLang="zh-CN" sz="1100" dirty="0">
              <a:solidFill>
                <a:srgbClr val="05073B"/>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a:t>
            </a:r>
            <a:r>
              <a:rPr lang="zh-CN" altLang="en-US" sz="1100" dirty="0">
                <a:solidFill>
                  <a:srgbClr val="FF0000"/>
                </a:solidFill>
                <a:latin typeface="微软雅黑" panose="020B0503020204020204" pitchFamily="34" charset="-122"/>
              </a:rPr>
              <a:t>预算充足，追求品质，也懒得自己配置智能家居的新装修家庭</a:t>
            </a:r>
            <a:endParaRPr lang="en-US" altLang="zh-CN" sz="1100" dirty="0">
              <a:solidFill>
                <a:srgbClr val="FF0000"/>
              </a:solidFill>
              <a:latin typeface="微软雅黑" panose="020B0503020204020204" pitchFamily="34" charset="-122"/>
            </a:endParaRPr>
          </a:p>
          <a:p>
            <a:pPr>
              <a:lnSpc>
                <a:spcPct val="150000"/>
              </a:lnSpc>
              <a:defRPr/>
            </a:pPr>
            <a:endParaRPr lang="en-US" altLang="zh-CN" sz="1100" b="1" u="sng" dirty="0">
              <a:solidFill>
                <a:srgbClr val="05073B"/>
              </a:solidFill>
              <a:latin typeface="微软雅黑" panose="020B0503020204020204" pitchFamily="34" charset="-122"/>
            </a:endParaRPr>
          </a:p>
        </p:txBody>
      </p:sp>
      <p:cxnSp>
        <p:nvCxnSpPr>
          <p:cNvPr id="7" name="直接连接符 6">
            <a:extLst>
              <a:ext uri="{FF2B5EF4-FFF2-40B4-BE49-F238E27FC236}">
                <a16:creationId xmlns:a16="http://schemas.microsoft.com/office/drawing/2014/main" id="{3DC5DE02-0468-7EB3-F533-533A79FACACB}"/>
              </a:ext>
            </a:extLst>
          </p:cNvPr>
          <p:cNvCxnSpPr/>
          <p:nvPr/>
        </p:nvCxnSpPr>
        <p:spPr>
          <a:xfrm>
            <a:off x="851221" y="1687584"/>
            <a:ext cx="1727200" cy="0"/>
          </a:xfrm>
          <a:prstGeom prst="line">
            <a:avLst/>
          </a:prstGeom>
          <a:noFill/>
          <a:ln w="6350" cap="flat" cmpd="sng" algn="ctr">
            <a:solidFill>
              <a:srgbClr val="157DC7"/>
            </a:solidFill>
            <a:prstDash val="solid"/>
            <a:miter lim="800000"/>
          </a:ln>
          <a:effectLst/>
        </p:spPr>
      </p:cxnSp>
      <p:sp>
        <p:nvSpPr>
          <p:cNvPr id="8" name="文本框 7">
            <a:extLst>
              <a:ext uri="{FF2B5EF4-FFF2-40B4-BE49-F238E27FC236}">
                <a16:creationId xmlns:a16="http://schemas.microsoft.com/office/drawing/2014/main" id="{DE3D01CA-4DFE-FD3E-B257-E6B90E1698DC}"/>
              </a:ext>
            </a:extLst>
          </p:cNvPr>
          <p:cNvSpPr txBox="1"/>
          <p:nvPr/>
        </p:nvSpPr>
        <p:spPr>
          <a:xfrm>
            <a:off x="3458984" y="1150872"/>
            <a:ext cx="2115494"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小米米家</a:t>
            </a:r>
          </a:p>
        </p:txBody>
      </p:sp>
      <p:sp>
        <p:nvSpPr>
          <p:cNvPr id="10" name="文本框 9">
            <a:extLst>
              <a:ext uri="{FF2B5EF4-FFF2-40B4-BE49-F238E27FC236}">
                <a16:creationId xmlns:a16="http://schemas.microsoft.com/office/drawing/2014/main" id="{5E53F772-9842-62DA-4A8E-6F5E364174D6}"/>
              </a:ext>
            </a:extLst>
          </p:cNvPr>
          <p:cNvSpPr txBox="1"/>
          <p:nvPr/>
        </p:nvSpPr>
        <p:spPr>
          <a:xfrm>
            <a:off x="3409609" y="1716304"/>
            <a:ext cx="2082800" cy="4886851"/>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优点</a:t>
            </a:r>
            <a:r>
              <a:rPr lang="en-US" altLang="zh-CN" sz="1100" b="1" u="sng" dirty="0">
                <a:solidFill>
                  <a:srgbClr val="157DC7"/>
                </a:solidFill>
                <a:latin typeface="微软雅黑" panose="020B0503020204020204" pitchFamily="34" charset="-122"/>
              </a:rPr>
              <a:t>:</a:t>
            </a: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产品极为丰富</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性价比超高</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可以自己设计，配置，安装，自定义程度高，软件配置和操作逻辑简单好用</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r>
              <a:rPr lang="en-US" altLang="zh-CN" sz="1100" b="1" u="sng" dirty="0">
                <a:solidFill>
                  <a:srgbClr val="157DC7"/>
                </a:solidFill>
                <a:latin typeface="微软雅黑" panose="020B0503020204020204" pitchFamily="34" charset="-122"/>
              </a:rPr>
              <a:t>:</a:t>
            </a: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支持大家电较少</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第三方品牌产品质量层次不齐</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过去认为米家延迟高稳定性差，经过近几年的发展目前米家蓝牙</a:t>
            </a:r>
            <a:r>
              <a:rPr lang="en-US" altLang="zh-CN" sz="1100" dirty="0">
                <a:solidFill>
                  <a:srgbClr val="05073B"/>
                </a:solidFill>
                <a:latin typeface="微软雅黑" panose="020B0503020204020204" pitchFamily="34" charset="-122"/>
              </a:rPr>
              <a:t>MESH</a:t>
            </a:r>
            <a:r>
              <a:rPr lang="zh-CN" altLang="en-US" sz="1100" dirty="0">
                <a:solidFill>
                  <a:srgbClr val="05073B"/>
                </a:solidFill>
                <a:latin typeface="微软雅黑" panose="020B0503020204020204" pitchFamily="34" charset="-122"/>
              </a:rPr>
              <a:t>设备响应速度和稳定性对比有线方案已经无体感区别</a:t>
            </a:r>
            <a:endParaRPr lang="en-US" altLang="zh-CN" sz="1100" dirty="0">
              <a:solidFill>
                <a:srgbClr val="05073B"/>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a:t>
            </a:r>
            <a:r>
              <a:rPr lang="zh-CN" altLang="en-US" sz="1100" dirty="0">
                <a:solidFill>
                  <a:srgbClr val="FF0000"/>
                </a:solidFill>
                <a:latin typeface="微软雅黑" panose="020B0503020204020204" pitchFamily="34" charset="-122"/>
              </a:rPr>
              <a:t>看重性价比的年轻家庭</a:t>
            </a:r>
          </a:p>
        </p:txBody>
      </p:sp>
      <p:cxnSp>
        <p:nvCxnSpPr>
          <p:cNvPr id="11" name="直接连接符 10">
            <a:extLst>
              <a:ext uri="{FF2B5EF4-FFF2-40B4-BE49-F238E27FC236}">
                <a16:creationId xmlns:a16="http://schemas.microsoft.com/office/drawing/2014/main" id="{1797072F-DD9C-F27D-0AAE-123B95382C3A}"/>
              </a:ext>
            </a:extLst>
          </p:cNvPr>
          <p:cNvCxnSpPr/>
          <p:nvPr/>
        </p:nvCxnSpPr>
        <p:spPr>
          <a:xfrm>
            <a:off x="3539444" y="1687584"/>
            <a:ext cx="1727200" cy="0"/>
          </a:xfrm>
          <a:prstGeom prst="line">
            <a:avLst/>
          </a:prstGeom>
          <a:noFill/>
          <a:ln w="6350" cap="flat" cmpd="sng" algn="ctr">
            <a:solidFill>
              <a:srgbClr val="157DC7"/>
            </a:solidFill>
            <a:prstDash val="solid"/>
            <a:miter lim="800000"/>
          </a:ln>
          <a:effectLst/>
        </p:spPr>
      </p:cxnSp>
      <p:sp>
        <p:nvSpPr>
          <p:cNvPr id="15" name="矩形: 圆角 14">
            <a:extLst>
              <a:ext uri="{FF2B5EF4-FFF2-40B4-BE49-F238E27FC236}">
                <a16:creationId xmlns:a16="http://schemas.microsoft.com/office/drawing/2014/main" id="{CE69FD17-E51D-ED20-92A3-34EFA2B15CA8}"/>
              </a:ext>
            </a:extLst>
          </p:cNvPr>
          <p:cNvSpPr/>
          <p:nvPr/>
        </p:nvSpPr>
        <p:spPr>
          <a:xfrm>
            <a:off x="6054045" y="1106221"/>
            <a:ext cx="2394857" cy="5600699"/>
          </a:xfrm>
          <a:prstGeom prst="roundRect">
            <a:avLst>
              <a:gd name="adj" fmla="val 3940"/>
            </a:avLst>
          </a:prstGeom>
          <a:solidFill>
            <a:schemeClr val="tx2">
              <a:lumMod val="20000"/>
              <a:lumOff val="80000"/>
            </a:schemeClr>
          </a:soli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3ECE48FF-DA31-340A-1986-66BFF1A89F84}"/>
              </a:ext>
            </a:extLst>
          </p:cNvPr>
          <p:cNvSpPr txBox="1"/>
          <p:nvPr/>
        </p:nvSpPr>
        <p:spPr>
          <a:xfrm>
            <a:off x="6169611" y="1196279"/>
            <a:ext cx="2276114"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苹果</a:t>
            </a:r>
            <a:r>
              <a:rPr lang="en-US" altLang="zh-CN" sz="2400" b="1" dirty="0">
                <a:solidFill>
                  <a:srgbClr val="157DC7"/>
                </a:solidFill>
                <a:latin typeface="微软雅黑" panose="020B0503020204020204" pitchFamily="34" charset="-122"/>
              </a:rPr>
              <a:t>HomeKit</a:t>
            </a:r>
            <a:endParaRPr lang="zh-CN" altLang="en-US" sz="2400" b="1" dirty="0">
              <a:solidFill>
                <a:srgbClr val="157DC7"/>
              </a:solidFill>
              <a:latin typeface="微软雅黑" panose="020B0503020204020204" pitchFamily="34" charset="-122"/>
            </a:endParaRPr>
          </a:p>
        </p:txBody>
      </p:sp>
      <p:sp>
        <p:nvSpPr>
          <p:cNvPr id="17" name="文本框 16">
            <a:extLst>
              <a:ext uri="{FF2B5EF4-FFF2-40B4-BE49-F238E27FC236}">
                <a16:creationId xmlns:a16="http://schemas.microsoft.com/office/drawing/2014/main" id="{93AE3A48-6CEE-B607-C0BA-75F37C12441E}"/>
              </a:ext>
            </a:extLst>
          </p:cNvPr>
          <p:cNvSpPr txBox="1"/>
          <p:nvPr/>
        </p:nvSpPr>
        <p:spPr>
          <a:xfrm>
            <a:off x="6169611" y="1765106"/>
            <a:ext cx="2082800" cy="4125104"/>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优点</a:t>
            </a:r>
            <a:r>
              <a:rPr lang="en-US" altLang="zh-CN" sz="1100" b="1" u="sng" dirty="0">
                <a:solidFill>
                  <a:srgbClr val="157DC7"/>
                </a:solidFill>
                <a:latin typeface="微软雅黑" panose="020B0503020204020204" pitchFamily="34" charset="-122"/>
              </a:rPr>
              <a:t>:</a:t>
            </a: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对</a:t>
            </a:r>
            <a:r>
              <a:rPr lang="en-US" altLang="zh-CN" sz="1100" dirty="0">
                <a:solidFill>
                  <a:srgbClr val="05073B"/>
                </a:solidFill>
                <a:latin typeface="微软雅黑" panose="020B0503020204020204" pitchFamily="34" charset="-122"/>
              </a:rPr>
              <a:t>IOS</a:t>
            </a:r>
            <a:r>
              <a:rPr lang="zh-CN" altLang="en-US" sz="1100" dirty="0">
                <a:solidFill>
                  <a:srgbClr val="05073B"/>
                </a:solidFill>
                <a:latin typeface="微软雅黑" panose="020B0503020204020204" pitchFamily="34" charset="-122"/>
              </a:rPr>
              <a:t>生态整合度最好</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可以搭配快捷指令使用自动化</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r>
              <a:rPr lang="en-US" altLang="zh-CN" sz="1100" b="1" u="sng" dirty="0">
                <a:solidFill>
                  <a:srgbClr val="157DC7"/>
                </a:solidFill>
                <a:latin typeface="微软雅黑" panose="020B0503020204020204" pitchFamily="34" charset="-122"/>
              </a:rPr>
              <a:t>:</a:t>
            </a: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支持设备极少</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几乎没有大家电支持</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不支持多任务命令执行</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国内不推荐单独使用，支持设备过少，推荐苹果生态用户搭配米家生态使用（通过</a:t>
            </a:r>
            <a:r>
              <a:rPr lang="en-US" altLang="zh-CN" sz="1100" dirty="0">
                <a:solidFill>
                  <a:srgbClr val="05073B"/>
                </a:solidFill>
                <a:latin typeface="微软雅黑" panose="020B0503020204020204" pitchFamily="34" charset="-122"/>
              </a:rPr>
              <a:t>HA</a:t>
            </a:r>
            <a:r>
              <a:rPr lang="zh-CN" altLang="en-US" sz="1100" dirty="0">
                <a:solidFill>
                  <a:srgbClr val="05073B"/>
                </a:solidFill>
                <a:latin typeface="微软雅黑" panose="020B0503020204020204" pitchFamily="34" charset="-122"/>
              </a:rPr>
              <a:t>将米家设备接入</a:t>
            </a:r>
            <a:r>
              <a:rPr lang="en-US" altLang="zh-CN" sz="1100" dirty="0" err="1">
                <a:solidFill>
                  <a:srgbClr val="05073B"/>
                </a:solidFill>
                <a:latin typeface="微软雅黑" panose="020B0503020204020204" pitchFamily="34" charset="-122"/>
              </a:rPr>
              <a:t>Homekit</a:t>
            </a:r>
            <a:r>
              <a:rPr lang="zh-CN" altLang="en-US" sz="1100" dirty="0">
                <a:solidFill>
                  <a:srgbClr val="05073B"/>
                </a:solidFill>
                <a:latin typeface="微软雅黑" panose="020B0503020204020204" pitchFamily="34" charset="-122"/>
              </a:rPr>
              <a:t>实现双生态同时控制）</a:t>
            </a:r>
          </a:p>
        </p:txBody>
      </p:sp>
      <p:cxnSp>
        <p:nvCxnSpPr>
          <p:cNvPr id="18" name="直接连接符 17">
            <a:extLst>
              <a:ext uri="{FF2B5EF4-FFF2-40B4-BE49-F238E27FC236}">
                <a16:creationId xmlns:a16="http://schemas.microsoft.com/office/drawing/2014/main" id="{C567A960-0ECB-28E1-26B1-AF1225E11D6B}"/>
              </a:ext>
            </a:extLst>
          </p:cNvPr>
          <p:cNvCxnSpPr/>
          <p:nvPr/>
        </p:nvCxnSpPr>
        <p:spPr>
          <a:xfrm>
            <a:off x="6258606" y="1687584"/>
            <a:ext cx="1727200" cy="0"/>
          </a:xfrm>
          <a:prstGeom prst="line">
            <a:avLst/>
          </a:prstGeom>
          <a:noFill/>
          <a:ln w="6350" cap="flat" cmpd="sng" algn="ctr">
            <a:solidFill>
              <a:srgbClr val="157DC7"/>
            </a:solidFill>
            <a:prstDash val="solid"/>
            <a:miter lim="800000"/>
          </a:ln>
          <a:effectLst/>
        </p:spPr>
      </p:cxnSp>
      <p:pic>
        <p:nvPicPr>
          <p:cNvPr id="5" name="MicrosoftTeams-video (2)">
            <a:hlinkClick r:id="" action="ppaction://media"/>
            <a:extLst>
              <a:ext uri="{FF2B5EF4-FFF2-40B4-BE49-F238E27FC236}">
                <a16:creationId xmlns:a16="http://schemas.microsoft.com/office/drawing/2014/main" id="{F69B6930-12E5-44D0-52BD-FE543AFCCFD5}"/>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649106" y="1106221"/>
            <a:ext cx="3278170" cy="1888699"/>
          </a:xfrm>
          <a:prstGeom prst="rect">
            <a:avLst/>
          </a:prstGeom>
        </p:spPr>
      </p:pic>
      <p:pic>
        <p:nvPicPr>
          <p:cNvPr id="24" name="Picture 23">
            <a:extLst>
              <a:ext uri="{FF2B5EF4-FFF2-40B4-BE49-F238E27FC236}">
                <a16:creationId xmlns:a16="http://schemas.microsoft.com/office/drawing/2014/main" id="{32F041B4-8342-981C-AB40-DFBC61F32738}"/>
              </a:ext>
            </a:extLst>
          </p:cNvPr>
          <p:cNvPicPr>
            <a:picLocks noChangeAspect="1"/>
          </p:cNvPicPr>
          <p:nvPr/>
        </p:nvPicPr>
        <p:blipFill>
          <a:blip r:embed="rId7"/>
          <a:stretch>
            <a:fillRect/>
          </a:stretch>
        </p:blipFill>
        <p:spPr>
          <a:xfrm>
            <a:off x="4959256" y="1196279"/>
            <a:ext cx="411207" cy="412783"/>
          </a:xfrm>
          <a:prstGeom prst="rect">
            <a:avLst/>
          </a:prstGeom>
        </p:spPr>
      </p:pic>
      <p:pic>
        <p:nvPicPr>
          <p:cNvPr id="27" name="Picture 26">
            <a:extLst>
              <a:ext uri="{FF2B5EF4-FFF2-40B4-BE49-F238E27FC236}">
                <a16:creationId xmlns:a16="http://schemas.microsoft.com/office/drawing/2014/main" id="{D5C4ECBF-4DE1-2B47-4D9D-8BA5E4BBD7E5}"/>
              </a:ext>
            </a:extLst>
          </p:cNvPr>
          <p:cNvPicPr>
            <a:picLocks noChangeAspect="1"/>
          </p:cNvPicPr>
          <p:nvPr/>
        </p:nvPicPr>
        <p:blipFill>
          <a:blip r:embed="rId8"/>
          <a:stretch>
            <a:fillRect/>
          </a:stretch>
        </p:blipFill>
        <p:spPr>
          <a:xfrm>
            <a:off x="2256543" y="1210969"/>
            <a:ext cx="381523" cy="383402"/>
          </a:xfrm>
          <a:prstGeom prst="rect">
            <a:avLst/>
          </a:prstGeom>
        </p:spPr>
      </p:pic>
      <p:pic>
        <p:nvPicPr>
          <p:cNvPr id="29" name="Picture 28">
            <a:extLst>
              <a:ext uri="{FF2B5EF4-FFF2-40B4-BE49-F238E27FC236}">
                <a16:creationId xmlns:a16="http://schemas.microsoft.com/office/drawing/2014/main" id="{7249BD7B-15F8-74FF-4EC7-640B27B7D73B}"/>
              </a:ext>
            </a:extLst>
          </p:cNvPr>
          <p:cNvPicPr>
            <a:picLocks noChangeAspect="1"/>
          </p:cNvPicPr>
          <p:nvPr/>
        </p:nvPicPr>
        <p:blipFill>
          <a:blip r:embed="rId9"/>
          <a:stretch>
            <a:fillRect/>
          </a:stretch>
        </p:blipFill>
        <p:spPr>
          <a:xfrm>
            <a:off x="7774368" y="2764088"/>
            <a:ext cx="531917" cy="461664"/>
          </a:xfrm>
          <a:prstGeom prst="rect">
            <a:avLst/>
          </a:prstGeom>
        </p:spPr>
      </p:pic>
      <p:sp>
        <p:nvSpPr>
          <p:cNvPr id="30" name="Text1">
            <a:extLst>
              <a:ext uri="{FF2B5EF4-FFF2-40B4-BE49-F238E27FC236}">
                <a16:creationId xmlns:a16="http://schemas.microsoft.com/office/drawing/2014/main" id="{40FE67CD-1BE9-1108-4D07-F89901DF9F52}"/>
              </a:ext>
            </a:extLst>
          </p:cNvPr>
          <p:cNvSpPr/>
          <p:nvPr/>
        </p:nvSpPr>
        <p:spPr>
          <a:xfrm>
            <a:off x="8649106" y="3294742"/>
            <a:ext cx="3278170" cy="3412177"/>
          </a:xfrm>
          <a:prstGeom prst="roundRect">
            <a:avLst>
              <a:gd name="adj" fmla="val 28700"/>
            </a:avLst>
          </a:prstGeom>
          <a:solidFill>
            <a:schemeClr val="accent1">
              <a:alpha val="15000"/>
            </a:schemeClr>
          </a:solidFill>
          <a:ln w="76200">
            <a:noFill/>
          </a:ln>
          <a:effectLst/>
        </p:spPr>
        <p:txBody>
          <a:bodyPr wrap="square" rtlCol="0" anchor="ctr">
            <a:normAutofit/>
          </a:bodyPr>
          <a:lstStyle/>
          <a:p>
            <a:pPr defTabSz="914400">
              <a:lnSpc>
                <a:spcPct val="120000"/>
              </a:lnSpc>
            </a:pPr>
            <a:r>
              <a:rPr lang="zh-CN" altLang="en-US" sz="1200" dirty="0">
                <a:cs typeface="+mn-ea"/>
                <a:sym typeface="+mn-lt"/>
              </a:rPr>
              <a:t>苹果和安卓用户个人推荐米家搭配</a:t>
            </a:r>
            <a:r>
              <a:rPr lang="en-US" altLang="zh-CN" sz="1200" dirty="0" err="1">
                <a:cs typeface="+mn-ea"/>
                <a:sym typeface="+mn-lt"/>
              </a:rPr>
              <a:t>Homekit</a:t>
            </a:r>
            <a:r>
              <a:rPr lang="zh-CN" altLang="en-US" sz="1200" dirty="0">
                <a:cs typeface="+mn-ea"/>
                <a:sym typeface="+mn-lt"/>
              </a:rPr>
              <a:t>双平台</a:t>
            </a:r>
            <a:endParaRPr lang="en-US" altLang="zh-CN" sz="1200" dirty="0">
              <a:cs typeface="+mn-ea"/>
              <a:sym typeface="+mn-lt"/>
            </a:endParaRPr>
          </a:p>
          <a:p>
            <a:pPr defTabSz="914400">
              <a:lnSpc>
                <a:spcPct val="120000"/>
              </a:lnSpc>
            </a:pPr>
            <a:endParaRPr lang="en-US" altLang="zh-CN" sz="1200" dirty="0">
              <a:cs typeface="+mn-ea"/>
              <a:sym typeface="+mn-lt"/>
            </a:endParaRPr>
          </a:p>
          <a:p>
            <a:pPr defTabSz="914400">
              <a:lnSpc>
                <a:spcPct val="120000"/>
              </a:lnSpc>
            </a:pPr>
            <a:r>
              <a:rPr lang="zh-CN" altLang="en-US" sz="1200" dirty="0">
                <a:cs typeface="+mn-ea"/>
                <a:sym typeface="+mn-lt"/>
              </a:rPr>
              <a:t>鸿蒙平台用户按需可以选择华为平台</a:t>
            </a:r>
          </a:p>
        </p:txBody>
      </p:sp>
    </p:spTree>
    <p:custDataLst>
      <p:tags r:id="rId1"/>
    </p:custDataLst>
    <p:extLst>
      <p:ext uri="{BB962C8B-B14F-4D97-AF65-F5344CB8AC3E}">
        <p14:creationId xmlns:p14="http://schemas.microsoft.com/office/powerpoint/2010/main" val="68827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如何搭建智能家居 </a:t>
            </a:r>
            <a:r>
              <a:rPr lang="en-US" altLang="zh-CN" dirty="0"/>
              <a:t>– </a:t>
            </a:r>
            <a:r>
              <a:rPr lang="zh-CN" altLang="en-US" dirty="0"/>
              <a:t>特殊生态 </a:t>
            </a:r>
            <a:r>
              <a:rPr lang="en-US" altLang="zh-CN" dirty="0"/>
              <a:t>- Home Assistant</a:t>
            </a:r>
            <a:endParaRPr lang="en-US" dirty="0"/>
          </a:p>
        </p:txBody>
      </p:sp>
      <p:sp>
        <p:nvSpPr>
          <p:cNvPr id="12" name="AutoShape 2" descr="r/homeassistant - My Home Assistant setup dumbed down to fit on a PPT slide - Work in progress">
            <a:extLst>
              <a:ext uri="{FF2B5EF4-FFF2-40B4-BE49-F238E27FC236}">
                <a16:creationId xmlns:a16="http://schemas.microsoft.com/office/drawing/2014/main" id="{DF0CC385-A112-B696-92B3-FD96AA1F04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6" descr="Monitoring my (home) infrastructure is a lot more fun with Home Assistant :  r/homeassistant">
            <a:extLst>
              <a:ext uri="{FF2B5EF4-FFF2-40B4-BE49-F238E27FC236}">
                <a16:creationId xmlns:a16="http://schemas.microsoft.com/office/drawing/2014/main" id="{7F9CD593-2508-A654-8511-0649C95A87E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8">
            <a:extLst>
              <a:ext uri="{FF2B5EF4-FFF2-40B4-BE49-F238E27FC236}">
                <a16:creationId xmlns:a16="http://schemas.microsoft.com/office/drawing/2014/main" id="{C002F896-2367-85A5-4FAF-EF74A31F026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5" name="Picture 1024">
            <a:extLst>
              <a:ext uri="{FF2B5EF4-FFF2-40B4-BE49-F238E27FC236}">
                <a16:creationId xmlns:a16="http://schemas.microsoft.com/office/drawing/2014/main" id="{FF5317DB-6C81-7B16-0EF2-ADAD9B8B5E0E}"/>
              </a:ext>
            </a:extLst>
          </p:cNvPr>
          <p:cNvPicPr>
            <a:picLocks noChangeAspect="1"/>
          </p:cNvPicPr>
          <p:nvPr/>
        </p:nvPicPr>
        <p:blipFill>
          <a:blip r:embed="rId4"/>
          <a:stretch>
            <a:fillRect/>
          </a:stretch>
        </p:blipFill>
        <p:spPr>
          <a:xfrm>
            <a:off x="5265017" y="1547179"/>
            <a:ext cx="6829613" cy="4678041"/>
          </a:xfrm>
          <a:prstGeom prst="rect">
            <a:avLst/>
          </a:prstGeom>
        </p:spPr>
      </p:pic>
      <p:pic>
        <p:nvPicPr>
          <p:cNvPr id="1027" name="Picture 1026">
            <a:extLst>
              <a:ext uri="{FF2B5EF4-FFF2-40B4-BE49-F238E27FC236}">
                <a16:creationId xmlns:a16="http://schemas.microsoft.com/office/drawing/2014/main" id="{1752AA74-BEBE-EB8B-4DC3-B2479215CE24}"/>
              </a:ext>
            </a:extLst>
          </p:cNvPr>
          <p:cNvPicPr>
            <a:picLocks noChangeAspect="1"/>
          </p:cNvPicPr>
          <p:nvPr/>
        </p:nvPicPr>
        <p:blipFill>
          <a:blip r:embed="rId5"/>
          <a:stretch>
            <a:fillRect/>
          </a:stretch>
        </p:blipFill>
        <p:spPr>
          <a:xfrm>
            <a:off x="151692" y="1541646"/>
            <a:ext cx="5012572" cy="4678041"/>
          </a:xfrm>
          <a:prstGeom prst="rect">
            <a:avLst/>
          </a:prstGeom>
        </p:spPr>
      </p:pic>
      <p:sp>
        <p:nvSpPr>
          <p:cNvPr id="1030" name="TextBox 1029">
            <a:extLst>
              <a:ext uri="{FF2B5EF4-FFF2-40B4-BE49-F238E27FC236}">
                <a16:creationId xmlns:a16="http://schemas.microsoft.com/office/drawing/2014/main" id="{4D85FA1F-1510-C15B-C7A4-0799619DF4D3}"/>
              </a:ext>
            </a:extLst>
          </p:cNvPr>
          <p:cNvSpPr txBox="1"/>
          <p:nvPr/>
        </p:nvSpPr>
        <p:spPr>
          <a:xfrm>
            <a:off x="6248400" y="6219687"/>
            <a:ext cx="6097604" cy="646331"/>
          </a:xfrm>
          <a:prstGeom prst="rect">
            <a:avLst/>
          </a:prstGeom>
          <a:noFill/>
        </p:spPr>
        <p:txBody>
          <a:bodyPr wrap="square">
            <a:spAutoFit/>
          </a:bodyPr>
          <a:lstStyle/>
          <a:p>
            <a:r>
              <a:rPr lang="zh-CN" altLang="en-US" dirty="0">
                <a:hlinkClick r:id="rId6"/>
              </a:rPr>
              <a:t>不写一行代码，轻松将米家智能家居接入 </a:t>
            </a:r>
            <a:r>
              <a:rPr lang="en-US" altLang="zh-CN" dirty="0">
                <a:hlinkClick r:id="rId6"/>
              </a:rPr>
              <a:t>HomeKit - </a:t>
            </a:r>
            <a:r>
              <a:rPr lang="zh-CN" altLang="en-US" dirty="0">
                <a:hlinkClick r:id="rId6"/>
              </a:rPr>
              <a:t>少数派 </a:t>
            </a:r>
            <a:r>
              <a:rPr lang="en-US" altLang="zh-CN" dirty="0">
                <a:hlinkClick r:id="rId6"/>
              </a:rPr>
              <a:t>(sspai.com)</a:t>
            </a:r>
            <a:endParaRPr lang="en-US" dirty="0"/>
          </a:p>
        </p:txBody>
      </p:sp>
      <p:sp>
        <p:nvSpPr>
          <p:cNvPr id="1032" name="TextBox 1031">
            <a:extLst>
              <a:ext uri="{FF2B5EF4-FFF2-40B4-BE49-F238E27FC236}">
                <a16:creationId xmlns:a16="http://schemas.microsoft.com/office/drawing/2014/main" id="{7DA00E92-FE5D-8DDF-0C77-67608D0E28EC}"/>
              </a:ext>
            </a:extLst>
          </p:cNvPr>
          <p:cNvSpPr txBox="1"/>
          <p:nvPr/>
        </p:nvSpPr>
        <p:spPr>
          <a:xfrm>
            <a:off x="3087303" y="3294866"/>
            <a:ext cx="6174606" cy="369332"/>
          </a:xfrm>
          <a:prstGeom prst="rect">
            <a:avLst/>
          </a:prstGeom>
          <a:noFill/>
        </p:spPr>
        <p:txBody>
          <a:bodyPr wrap="square">
            <a:spAutoFit/>
          </a:bodyPr>
          <a:lstStyle/>
          <a:p>
            <a:r>
              <a:rPr lang="en-US" b="0" dirty="0">
                <a:effectLst/>
              </a:rPr>
              <a:t> </a:t>
            </a:r>
            <a:endParaRPr lang="en-US" dirty="0"/>
          </a:p>
        </p:txBody>
      </p:sp>
    </p:spTree>
    <p:custDataLst>
      <p:tags r:id="rId1"/>
    </p:custDataLst>
    <p:extLst>
      <p:ext uri="{BB962C8B-B14F-4D97-AF65-F5344CB8AC3E}">
        <p14:creationId xmlns:p14="http://schemas.microsoft.com/office/powerpoint/2010/main" val="109717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body" idx="1"/>
          </p:nvPr>
        </p:nvSpPr>
        <p:spPr>
          <a:xfrm>
            <a:off x="301433" y="1954400"/>
            <a:ext cx="3626800" cy="4218000"/>
          </a:xfrm>
          <a:prstGeom prst="rect">
            <a:avLst/>
          </a:prstGeom>
        </p:spPr>
        <p:txBody>
          <a:bodyPr spcFirstLastPara="1" wrap="square" lIns="121900" tIns="121900" rIns="121900" bIns="121900" anchor="t" anchorCtr="0">
            <a:noAutofit/>
          </a:bodyPr>
          <a:lstStyle/>
          <a:p>
            <a:pPr marL="0" indent="0">
              <a:buNone/>
            </a:pPr>
            <a:r>
              <a:rPr lang="en"/>
              <a:t>Create file as:</a:t>
            </a:r>
            <a:endParaRPr/>
          </a:p>
          <a:p>
            <a:pPr marL="0" indent="0">
              <a:spcBef>
                <a:spcPts val="2133"/>
              </a:spcBef>
              <a:buNone/>
            </a:pPr>
            <a:r>
              <a:rPr lang="en">
                <a:latin typeface="Roboto Mono"/>
                <a:ea typeface="Roboto Mono"/>
                <a:cs typeface="Roboto Mono"/>
                <a:sym typeface="Roboto Mono"/>
              </a:rPr>
              <a:t>&lt;config&gt;/custom_components/sensor/example.py</a:t>
            </a:r>
            <a:endParaRPr>
              <a:latin typeface="Roboto Mono"/>
              <a:ea typeface="Roboto Mono"/>
              <a:cs typeface="Roboto Mono"/>
              <a:sym typeface="Roboto Mono"/>
            </a:endParaRPr>
          </a:p>
          <a:p>
            <a:pPr marL="0" indent="0">
              <a:spcBef>
                <a:spcPts val="2133"/>
              </a:spcBef>
              <a:buNone/>
            </a:pPr>
            <a:r>
              <a:rPr lang="en"/>
              <a:t>In configuration.yaml file:</a:t>
            </a:r>
            <a:endParaRPr/>
          </a:p>
          <a:p>
            <a:pPr marL="0" indent="0">
              <a:spcBef>
                <a:spcPts val="2133"/>
              </a:spcBef>
              <a:spcAft>
                <a:spcPts val="2133"/>
              </a:spcAft>
              <a:buNone/>
            </a:pPr>
            <a:r>
              <a:rPr lang="en">
                <a:latin typeface="Roboto Mono"/>
                <a:ea typeface="Roboto Mono"/>
                <a:cs typeface="Roboto Mono"/>
                <a:sym typeface="Roboto Mono"/>
              </a:rPr>
              <a:t>sensor:</a:t>
            </a:r>
            <a:br>
              <a:rPr lang="en">
                <a:latin typeface="Roboto Mono"/>
                <a:ea typeface="Roboto Mono"/>
                <a:cs typeface="Roboto Mono"/>
                <a:sym typeface="Roboto Mono"/>
              </a:rPr>
            </a:br>
            <a:r>
              <a:rPr lang="en">
                <a:latin typeface="Roboto Mono"/>
                <a:ea typeface="Roboto Mono"/>
                <a:cs typeface="Roboto Mono"/>
                <a:sym typeface="Roboto Mono"/>
              </a:rPr>
              <a:t>  platform: example</a:t>
            </a:r>
            <a:endParaRPr/>
          </a:p>
        </p:txBody>
      </p:sp>
      <p:sp>
        <p:nvSpPr>
          <p:cNvPr id="244" name="Google Shape;244;p25"/>
          <p:cNvSpPr txBox="1">
            <a:spLocks noGrp="1"/>
          </p:cNvSpPr>
          <p:nvPr>
            <p:ph type="title"/>
          </p:nvPr>
        </p:nvSpPr>
        <p:spPr>
          <a:xfrm>
            <a:off x="301437" y="477067"/>
            <a:ext cx="3744000" cy="1271200"/>
          </a:xfrm>
          <a:prstGeom prst="rect">
            <a:avLst/>
          </a:prstGeom>
        </p:spPr>
        <p:txBody>
          <a:bodyPr spcFirstLastPara="1" wrap="square" lIns="121900" tIns="121900" rIns="121900" bIns="121900" anchor="b" anchorCtr="0">
            <a:noAutofit/>
          </a:bodyPr>
          <a:lstStyle/>
          <a:p>
            <a:r>
              <a:rPr lang="en"/>
              <a:t>Example sensor platform</a:t>
            </a:r>
            <a:endParaRPr/>
          </a:p>
        </p:txBody>
      </p:sp>
      <p:pic>
        <p:nvPicPr>
          <p:cNvPr id="245" name="Google Shape;245;p25"/>
          <p:cNvPicPr preferRelativeResize="0"/>
          <p:nvPr/>
        </p:nvPicPr>
        <p:blipFill rotWithShape="1">
          <a:blip r:embed="rId3">
            <a:alphaModFix/>
          </a:blip>
          <a:srcRect t="40148"/>
          <a:stretch/>
        </p:blipFill>
        <p:spPr>
          <a:xfrm>
            <a:off x="4700551" y="2512234"/>
            <a:ext cx="7315200" cy="2581701"/>
          </a:xfrm>
          <a:prstGeom prst="rect">
            <a:avLst/>
          </a:prstGeom>
          <a:noFill/>
          <a:ln>
            <a:noFill/>
          </a:ln>
        </p:spPr>
      </p:pic>
      <p:sp>
        <p:nvSpPr>
          <p:cNvPr id="246" name="Google Shape;246;p25"/>
          <p:cNvSpPr txBox="1"/>
          <p:nvPr/>
        </p:nvSpPr>
        <p:spPr>
          <a:xfrm>
            <a:off x="0" y="6245833"/>
            <a:ext cx="4464400" cy="55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FFFFFF"/>
                </a:solidFill>
                <a:latin typeface="Arial"/>
                <a:cs typeface="Arial"/>
                <a:sym typeface="Arial"/>
              </a:rPr>
              <a:t>For source code, see:</a:t>
            </a:r>
            <a:endParaRPr sz="1333" kern="0">
              <a:solidFill>
                <a:srgbClr val="FFFFFF"/>
              </a:solidFill>
              <a:latin typeface="Arial"/>
              <a:cs typeface="Arial"/>
              <a:sym typeface="Arial"/>
            </a:endParaRPr>
          </a:p>
          <a:p>
            <a:pPr defTabSz="1219170">
              <a:buClr>
                <a:srgbClr val="000000"/>
              </a:buClr>
            </a:pPr>
            <a:r>
              <a:rPr lang="en" sz="1333" u="sng" kern="0">
                <a:solidFill>
                  <a:srgbClr val="FFFFFF"/>
                </a:solidFill>
                <a:latin typeface="Arial"/>
                <a:cs typeface="Arial"/>
                <a:sym typeface="Arial"/>
                <a:hlinkClick r:id="rId4">
                  <a:extLst>
                    <a:ext uri="{A12FA001-AC4F-418D-AE19-62706E023703}">
                      <ahyp:hlinkClr xmlns:ahyp="http://schemas.microsoft.com/office/drawing/2018/hyperlinkcolor" val="tx"/>
                    </a:ext>
                  </a:extLst>
                </a:hlinkClick>
              </a:rPr>
              <a:t>https://gist.github.com/balloob/3e8ae00a2354f4e889c0</a:t>
            </a:r>
            <a:endParaRPr sz="1333" kern="0">
              <a:solidFill>
                <a:srgbClr val="FFFFFF"/>
              </a:solidFill>
              <a:latin typeface="Arial"/>
              <a:cs typeface="Arial"/>
              <a:sym typeface="Arial"/>
            </a:endParaRPr>
          </a:p>
        </p:txBody>
      </p:sp>
      <p:pic>
        <p:nvPicPr>
          <p:cNvPr id="247" name="Google Shape;247;p25"/>
          <p:cNvPicPr preferRelativeResize="0"/>
          <p:nvPr/>
        </p:nvPicPr>
        <p:blipFill rotWithShape="1">
          <a:blip r:embed="rId3">
            <a:alphaModFix/>
          </a:blip>
          <a:srcRect t="10426" b="60102"/>
          <a:stretch/>
        </p:blipFill>
        <p:spPr>
          <a:xfrm>
            <a:off x="4700551" y="1241033"/>
            <a:ext cx="7315200" cy="1271200"/>
          </a:xfrm>
          <a:prstGeom prst="rect">
            <a:avLst/>
          </a:prstGeom>
          <a:noFill/>
          <a:ln>
            <a:noFill/>
          </a:ln>
        </p:spPr>
      </p:pic>
      <p:pic>
        <p:nvPicPr>
          <p:cNvPr id="248" name="Google Shape;248;p25"/>
          <p:cNvPicPr preferRelativeResize="0"/>
          <p:nvPr/>
        </p:nvPicPr>
        <p:blipFill rotWithShape="1">
          <a:blip r:embed="rId3">
            <a:alphaModFix/>
          </a:blip>
          <a:srcRect b="89354"/>
          <a:stretch/>
        </p:blipFill>
        <p:spPr>
          <a:xfrm>
            <a:off x="4700551" y="781867"/>
            <a:ext cx="7315200" cy="4591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childTnLst>
                                </p:cTn>
                              </p:par>
                              <p:par>
                                <p:cTn id="13" presetID="10" presetClass="entr" presetSubtype="0" fill="hold"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1000"/>
                                        <p:tgtEl>
                                          <p:spTgt spid="2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7"/>
                                        </p:tgtEl>
                                        <p:attrNameLst>
                                          <p:attrName>style.visibility</p:attrName>
                                        </p:attrNameLst>
                                      </p:cBhvr>
                                      <p:to>
                                        <p:strVal val="visible"/>
                                      </p:to>
                                    </p:set>
                                    <p:animEffect transition="in" filter="fade">
                                      <p:cBhvr>
                                        <p:cTn id="20"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b="92833"/>
          <a:stretch/>
        </p:blipFill>
        <p:spPr>
          <a:xfrm>
            <a:off x="4492467" y="651467"/>
            <a:ext cx="7475767" cy="430432"/>
          </a:xfrm>
          <a:prstGeom prst="rect">
            <a:avLst/>
          </a:prstGeom>
          <a:noFill/>
          <a:ln>
            <a:noFill/>
          </a:ln>
        </p:spPr>
      </p:pic>
      <p:pic>
        <p:nvPicPr>
          <p:cNvPr id="254" name="Google Shape;254;p26"/>
          <p:cNvPicPr preferRelativeResize="0"/>
          <p:nvPr/>
        </p:nvPicPr>
        <p:blipFill rotWithShape="1">
          <a:blip r:embed="rId3">
            <a:alphaModFix/>
          </a:blip>
          <a:srcRect t="7443" b="72328"/>
          <a:stretch/>
        </p:blipFill>
        <p:spPr>
          <a:xfrm>
            <a:off x="4492467" y="1133900"/>
            <a:ext cx="7475767" cy="1214867"/>
          </a:xfrm>
          <a:prstGeom prst="rect">
            <a:avLst/>
          </a:prstGeom>
          <a:noFill/>
          <a:ln>
            <a:noFill/>
          </a:ln>
        </p:spPr>
      </p:pic>
      <p:pic>
        <p:nvPicPr>
          <p:cNvPr id="255" name="Google Shape;255;p26"/>
          <p:cNvPicPr preferRelativeResize="0"/>
          <p:nvPr/>
        </p:nvPicPr>
        <p:blipFill rotWithShape="1">
          <a:blip r:embed="rId3">
            <a:alphaModFix/>
          </a:blip>
          <a:srcRect t="92833"/>
          <a:stretch/>
        </p:blipFill>
        <p:spPr>
          <a:xfrm>
            <a:off x="4492467" y="6308633"/>
            <a:ext cx="7475767" cy="430432"/>
          </a:xfrm>
          <a:prstGeom prst="rect">
            <a:avLst/>
          </a:prstGeom>
          <a:noFill/>
          <a:ln>
            <a:noFill/>
          </a:ln>
        </p:spPr>
      </p:pic>
      <p:pic>
        <p:nvPicPr>
          <p:cNvPr id="256" name="Google Shape;256;p26"/>
          <p:cNvPicPr preferRelativeResize="0"/>
          <p:nvPr/>
        </p:nvPicPr>
        <p:blipFill rotWithShape="1">
          <a:blip r:embed="rId3">
            <a:alphaModFix/>
          </a:blip>
          <a:srcRect t="82382" b="6878"/>
          <a:stretch/>
        </p:blipFill>
        <p:spPr>
          <a:xfrm>
            <a:off x="4492467" y="5663667"/>
            <a:ext cx="7475767" cy="644967"/>
          </a:xfrm>
          <a:prstGeom prst="rect">
            <a:avLst/>
          </a:prstGeom>
          <a:noFill/>
          <a:ln>
            <a:noFill/>
          </a:ln>
        </p:spPr>
      </p:pic>
      <p:pic>
        <p:nvPicPr>
          <p:cNvPr id="257" name="Google Shape;257;p26"/>
          <p:cNvPicPr preferRelativeResize="0"/>
          <p:nvPr/>
        </p:nvPicPr>
        <p:blipFill rotWithShape="1">
          <a:blip r:embed="rId3">
            <a:alphaModFix/>
          </a:blip>
          <a:srcRect t="72258" b="17695"/>
          <a:stretch/>
        </p:blipFill>
        <p:spPr>
          <a:xfrm>
            <a:off x="4492467" y="5060334"/>
            <a:ext cx="7475767" cy="603333"/>
          </a:xfrm>
          <a:prstGeom prst="rect">
            <a:avLst/>
          </a:prstGeom>
          <a:noFill/>
          <a:ln>
            <a:noFill/>
          </a:ln>
        </p:spPr>
      </p:pic>
      <p:pic>
        <p:nvPicPr>
          <p:cNvPr id="258" name="Google Shape;258;p26"/>
          <p:cNvPicPr preferRelativeResize="0"/>
          <p:nvPr/>
        </p:nvPicPr>
        <p:blipFill rotWithShape="1">
          <a:blip r:embed="rId3">
            <a:alphaModFix/>
          </a:blip>
          <a:srcRect t="55247" b="27135"/>
          <a:stretch/>
        </p:blipFill>
        <p:spPr>
          <a:xfrm>
            <a:off x="4492467" y="4027201"/>
            <a:ext cx="7475767" cy="1058068"/>
          </a:xfrm>
          <a:prstGeom prst="rect">
            <a:avLst/>
          </a:prstGeom>
          <a:noFill/>
          <a:ln>
            <a:noFill/>
          </a:ln>
        </p:spPr>
      </p:pic>
      <p:pic>
        <p:nvPicPr>
          <p:cNvPr id="259" name="Google Shape;259;p26"/>
          <p:cNvPicPr preferRelativeResize="0"/>
          <p:nvPr/>
        </p:nvPicPr>
        <p:blipFill rotWithShape="1">
          <a:blip r:embed="rId3">
            <a:alphaModFix/>
          </a:blip>
          <a:srcRect t="44650" b="44610"/>
          <a:stretch/>
        </p:blipFill>
        <p:spPr>
          <a:xfrm>
            <a:off x="4492467" y="3416701"/>
            <a:ext cx="7475767" cy="644967"/>
          </a:xfrm>
          <a:prstGeom prst="rect">
            <a:avLst/>
          </a:prstGeom>
          <a:noFill/>
          <a:ln>
            <a:noFill/>
          </a:ln>
        </p:spPr>
      </p:pic>
      <p:pic>
        <p:nvPicPr>
          <p:cNvPr id="260" name="Google Shape;260;p26"/>
          <p:cNvPicPr preferRelativeResize="0"/>
          <p:nvPr/>
        </p:nvPicPr>
        <p:blipFill rotWithShape="1">
          <a:blip r:embed="rId3">
            <a:alphaModFix/>
          </a:blip>
          <a:srcRect t="31394" b="62248"/>
          <a:stretch/>
        </p:blipFill>
        <p:spPr>
          <a:xfrm>
            <a:off x="4492467" y="2588033"/>
            <a:ext cx="7475767" cy="381800"/>
          </a:xfrm>
          <a:prstGeom prst="rect">
            <a:avLst/>
          </a:prstGeom>
          <a:noFill/>
          <a:ln>
            <a:noFill/>
          </a:ln>
        </p:spPr>
      </p:pic>
      <p:pic>
        <p:nvPicPr>
          <p:cNvPr id="261" name="Google Shape;261;p26"/>
          <p:cNvPicPr preferRelativeResize="0"/>
          <p:nvPr/>
        </p:nvPicPr>
        <p:blipFill rotWithShape="1">
          <a:blip r:embed="rId3">
            <a:alphaModFix/>
          </a:blip>
          <a:srcRect t="27588" b="68773"/>
          <a:stretch/>
        </p:blipFill>
        <p:spPr>
          <a:xfrm>
            <a:off x="4492467" y="2359163"/>
            <a:ext cx="7475767" cy="218468"/>
          </a:xfrm>
          <a:prstGeom prst="rect">
            <a:avLst/>
          </a:prstGeom>
          <a:noFill/>
          <a:ln>
            <a:noFill/>
          </a:ln>
        </p:spPr>
      </p:pic>
      <p:pic>
        <p:nvPicPr>
          <p:cNvPr id="262" name="Google Shape;262;p26"/>
          <p:cNvPicPr preferRelativeResize="0"/>
          <p:nvPr/>
        </p:nvPicPr>
        <p:blipFill rotWithShape="1">
          <a:blip r:embed="rId3">
            <a:alphaModFix/>
          </a:blip>
          <a:srcRect t="38244" b="55398"/>
          <a:stretch/>
        </p:blipFill>
        <p:spPr>
          <a:xfrm>
            <a:off x="4492467" y="3034900"/>
            <a:ext cx="7475767" cy="381800"/>
          </a:xfrm>
          <a:prstGeom prst="rect">
            <a:avLst/>
          </a:prstGeom>
          <a:noFill/>
          <a:ln>
            <a:noFill/>
          </a:ln>
        </p:spPr>
      </p:pic>
      <p:sp>
        <p:nvSpPr>
          <p:cNvPr id="263" name="Google Shape;263;p26"/>
          <p:cNvSpPr txBox="1">
            <a:spLocks noGrp="1"/>
          </p:cNvSpPr>
          <p:nvPr>
            <p:ph type="body" idx="1"/>
          </p:nvPr>
        </p:nvSpPr>
        <p:spPr>
          <a:xfrm>
            <a:off x="301433" y="1954400"/>
            <a:ext cx="3579600" cy="781600"/>
          </a:xfrm>
          <a:prstGeom prst="rect">
            <a:avLst/>
          </a:prstGeom>
        </p:spPr>
        <p:txBody>
          <a:bodyPr spcFirstLastPara="1" wrap="square" lIns="121900" tIns="121900" rIns="121900" bIns="121900" anchor="t" anchorCtr="0">
            <a:noAutofit/>
          </a:bodyPr>
          <a:lstStyle/>
          <a:p>
            <a:r>
              <a:rPr lang="en"/>
              <a:t>Based on existence of a file.</a:t>
            </a:r>
            <a:endParaRPr/>
          </a:p>
          <a:p>
            <a:r>
              <a:rPr lang="en"/>
              <a:t>File path passed in via config.</a:t>
            </a:r>
            <a:endParaRPr>
              <a:latin typeface="Roboto Mono"/>
              <a:ea typeface="Roboto Mono"/>
              <a:cs typeface="Roboto Mono"/>
              <a:sym typeface="Roboto Mono"/>
            </a:endParaRPr>
          </a:p>
        </p:txBody>
      </p:sp>
      <p:sp>
        <p:nvSpPr>
          <p:cNvPr id="264" name="Google Shape;264;p26"/>
          <p:cNvSpPr txBox="1">
            <a:spLocks noGrp="1"/>
          </p:cNvSpPr>
          <p:nvPr>
            <p:ph type="title"/>
          </p:nvPr>
        </p:nvSpPr>
        <p:spPr>
          <a:xfrm>
            <a:off x="301437" y="477067"/>
            <a:ext cx="3744000" cy="1271200"/>
          </a:xfrm>
          <a:prstGeom prst="rect">
            <a:avLst/>
          </a:prstGeom>
        </p:spPr>
        <p:txBody>
          <a:bodyPr spcFirstLastPara="1" wrap="square" lIns="121900" tIns="121900" rIns="121900" bIns="121900" anchor="b" anchorCtr="0">
            <a:noAutofit/>
          </a:bodyPr>
          <a:lstStyle/>
          <a:p>
            <a:r>
              <a:rPr lang="en"/>
              <a:t>Example switch platform </a:t>
            </a:r>
            <a:endParaRPr/>
          </a:p>
        </p:txBody>
      </p:sp>
      <p:sp>
        <p:nvSpPr>
          <p:cNvPr id="266" name="Google Shape;266;p26"/>
          <p:cNvSpPr txBox="1"/>
          <p:nvPr/>
        </p:nvSpPr>
        <p:spPr>
          <a:xfrm>
            <a:off x="0" y="6245833"/>
            <a:ext cx="4464400" cy="55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FFFFFF"/>
                </a:solidFill>
                <a:latin typeface="Arial"/>
                <a:cs typeface="Arial"/>
                <a:sym typeface="Arial"/>
              </a:rPr>
              <a:t>For source code, see:</a:t>
            </a:r>
            <a:endParaRPr sz="1333" kern="0">
              <a:solidFill>
                <a:srgbClr val="FFFFFF"/>
              </a:solidFill>
              <a:latin typeface="Arial"/>
              <a:cs typeface="Arial"/>
              <a:sym typeface="Arial"/>
            </a:endParaRPr>
          </a:p>
          <a:p>
            <a:pPr defTabSz="1219170">
              <a:buClr>
                <a:srgbClr val="000000"/>
              </a:buClr>
            </a:pPr>
            <a:r>
              <a:rPr lang="en" sz="1333" u="sng" kern="0">
                <a:solidFill>
                  <a:srgbClr val="FFFFFF"/>
                </a:solidFill>
                <a:latin typeface="Arial"/>
                <a:cs typeface="Arial"/>
                <a:sym typeface="Arial"/>
                <a:hlinkClick r:id="rId4">
                  <a:extLst>
                    <a:ext uri="{A12FA001-AC4F-418D-AE19-62706E023703}">
                      <ahyp:hlinkClr xmlns:ahyp="http://schemas.microsoft.com/office/drawing/2018/hyperlinkcolor" val="tx"/>
                    </a:ext>
                  </a:extLst>
                </a:hlinkClick>
              </a:rPr>
              <a:t>https://gist.github.com/balloob/3e8ae00a2354f4e889c0</a:t>
            </a:r>
            <a:endParaRPr sz="1333" kern="0">
              <a:solidFill>
                <a:srgbClr val="FFFFFF"/>
              </a:solidFill>
              <a:latin typeface="Arial"/>
              <a:cs typeface="Arial"/>
              <a:sym typeface="Arial"/>
            </a:endParaRPr>
          </a:p>
        </p:txBody>
      </p:sp>
      <p:sp>
        <p:nvSpPr>
          <p:cNvPr id="267" name="Google Shape;267;p26"/>
          <p:cNvSpPr txBox="1">
            <a:spLocks noGrp="1"/>
          </p:cNvSpPr>
          <p:nvPr>
            <p:ph type="body" idx="1"/>
          </p:nvPr>
        </p:nvSpPr>
        <p:spPr>
          <a:xfrm>
            <a:off x="403033" y="2868800"/>
            <a:ext cx="3579600" cy="3055200"/>
          </a:xfrm>
          <a:prstGeom prst="rect">
            <a:avLst/>
          </a:prstGeom>
        </p:spPr>
        <p:txBody>
          <a:bodyPr spcFirstLastPara="1" wrap="square" lIns="121900" tIns="121900" rIns="121900" bIns="121900" anchor="t" anchorCtr="0">
            <a:noAutofit/>
          </a:bodyPr>
          <a:lstStyle/>
          <a:p>
            <a:pPr marL="0" indent="0">
              <a:buNone/>
            </a:pPr>
            <a:r>
              <a:rPr lang="en"/>
              <a:t>Create file as:</a:t>
            </a:r>
            <a:endParaRPr/>
          </a:p>
          <a:p>
            <a:pPr marL="0" indent="0">
              <a:spcBef>
                <a:spcPts val="2133"/>
              </a:spcBef>
              <a:buNone/>
            </a:pPr>
            <a:r>
              <a:rPr lang="en">
                <a:latin typeface="Roboto Mono"/>
                <a:ea typeface="Roboto Mono"/>
                <a:cs typeface="Roboto Mono"/>
                <a:sym typeface="Roboto Mono"/>
              </a:rPr>
              <a:t>&lt;config&gt;/custom_components/switch/example.py</a:t>
            </a:r>
            <a:endParaRPr/>
          </a:p>
          <a:p>
            <a:pPr marL="0" indent="0">
              <a:spcBef>
                <a:spcPts val="2133"/>
              </a:spcBef>
              <a:buNone/>
            </a:pPr>
            <a:r>
              <a:rPr lang="en"/>
              <a:t>In configuration.yaml file:</a:t>
            </a:r>
            <a:endParaRPr/>
          </a:p>
          <a:p>
            <a:pPr marL="0" indent="0">
              <a:spcBef>
                <a:spcPts val="2133"/>
              </a:spcBef>
              <a:spcAft>
                <a:spcPts val="2133"/>
              </a:spcAft>
              <a:buNone/>
            </a:pPr>
            <a:r>
              <a:rPr lang="en">
                <a:latin typeface="Roboto Mono"/>
                <a:ea typeface="Roboto Mono"/>
                <a:cs typeface="Roboto Mono"/>
                <a:sym typeface="Roboto Mono"/>
              </a:rPr>
              <a:t>switch:</a:t>
            </a:r>
            <a:br>
              <a:rPr lang="en">
                <a:latin typeface="Roboto Mono"/>
                <a:ea typeface="Roboto Mono"/>
                <a:cs typeface="Roboto Mono"/>
                <a:sym typeface="Roboto Mono"/>
              </a:rPr>
            </a:br>
            <a:r>
              <a:rPr lang="en">
                <a:latin typeface="Roboto Mono"/>
                <a:ea typeface="Roboto Mono"/>
                <a:cs typeface="Roboto Mono"/>
                <a:sym typeface="Roboto Mono"/>
              </a:rPr>
              <a:t>  platform: example</a:t>
            </a:r>
            <a:br>
              <a:rPr lang="en">
                <a:latin typeface="Roboto Mono"/>
                <a:ea typeface="Roboto Mono"/>
                <a:cs typeface="Roboto Mono"/>
                <a:sym typeface="Roboto Mono"/>
              </a:rPr>
            </a:br>
            <a:r>
              <a:rPr lang="en">
                <a:latin typeface="Roboto Mono"/>
                <a:ea typeface="Roboto Mono"/>
                <a:cs typeface="Roboto Mono"/>
                <a:sym typeface="Roboto Mono"/>
              </a:rPr>
              <a:t>  file_path: /tmp/ha_switch</a:t>
            </a:r>
            <a:endParaRPr>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1000"/>
                                        <p:tgtEl>
                                          <p:spTgt spid="253"/>
                                        </p:tgtEl>
                                      </p:cBhvr>
                                    </p:animEffect>
                                  </p:childTnLst>
                                </p:cTn>
                              </p:par>
                              <p:par>
                                <p:cTn id="13" presetID="10"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fade">
                                      <p:cBhvr>
                                        <p:cTn id="15" dur="1000"/>
                                        <p:tgtEl>
                                          <p:spTgt spid="2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1000"/>
                                        <p:tgtEl>
                                          <p:spTgt spid="26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par>
                                <p:cTn id="26" presetID="10" presetClass="entr" presetSubtype="0" fill="hold"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10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9"/>
                                        </p:tgtEl>
                                        <p:attrNameLst>
                                          <p:attrName>style.visibility</p:attrName>
                                        </p:attrNameLst>
                                      </p:cBhvr>
                                      <p:to>
                                        <p:strVal val="visible"/>
                                      </p:to>
                                    </p:set>
                                    <p:animEffect transition="in" filter="fade">
                                      <p:cBhvr>
                                        <p:cTn id="33" dur="1000"/>
                                        <p:tgtEl>
                                          <p:spTgt spid="2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8"/>
                                        </p:tgtEl>
                                        <p:attrNameLst>
                                          <p:attrName>style.visibility</p:attrName>
                                        </p:attrNameLst>
                                      </p:cBhvr>
                                      <p:to>
                                        <p:strVal val="visible"/>
                                      </p:to>
                                    </p:set>
                                    <p:animEffect transition="in" filter="fade">
                                      <p:cBhvr>
                                        <p:cTn id="38" dur="1000"/>
                                        <p:tgtEl>
                                          <p:spTgt spid="2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fade">
                                      <p:cBhvr>
                                        <p:cTn id="43" dur="1000"/>
                                        <p:tgtEl>
                                          <p:spTgt spid="25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6"/>
                                        </p:tgtEl>
                                        <p:attrNameLst>
                                          <p:attrName>style.visibility</p:attrName>
                                        </p:attrNameLst>
                                      </p:cBhvr>
                                      <p:to>
                                        <p:strVal val="visible"/>
                                      </p:to>
                                    </p:set>
                                    <p:animEffect transition="in" filter="fade">
                                      <p:cBhvr>
                                        <p:cTn id="48" dur="1000"/>
                                        <p:tgtEl>
                                          <p:spTgt spid="2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4"/>
                                        </p:tgtEl>
                                        <p:attrNameLst>
                                          <p:attrName>style.visibility</p:attrName>
                                        </p:attrNameLst>
                                      </p:cBhvr>
                                      <p:to>
                                        <p:strVal val="visible"/>
                                      </p:to>
                                    </p:set>
                                    <p:animEffect transition="in" filter="fade">
                                      <p:cBhvr>
                                        <p:cTn id="53"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301433" y="477067"/>
            <a:ext cx="3885600" cy="1271200"/>
          </a:xfrm>
          <a:prstGeom prst="rect">
            <a:avLst/>
          </a:prstGeom>
        </p:spPr>
        <p:txBody>
          <a:bodyPr spcFirstLastPara="1" wrap="square" lIns="121900" tIns="121900" rIns="121900" bIns="121900" anchor="b" anchorCtr="0">
            <a:noAutofit/>
          </a:bodyPr>
          <a:lstStyle/>
          <a:p>
            <a:r>
              <a:rPr lang="en" sz="2933"/>
              <a:t>Components can also provide automation</a:t>
            </a:r>
            <a:endParaRPr sz="2933"/>
          </a:p>
        </p:txBody>
      </p:sp>
      <p:sp>
        <p:nvSpPr>
          <p:cNvPr id="273" name="Google Shape;273;p27"/>
          <p:cNvSpPr txBox="1">
            <a:spLocks noGrp="1"/>
          </p:cNvSpPr>
          <p:nvPr>
            <p:ph type="body" idx="1"/>
          </p:nvPr>
        </p:nvSpPr>
        <p:spPr>
          <a:xfrm>
            <a:off x="301433" y="1954400"/>
            <a:ext cx="3569600" cy="822000"/>
          </a:xfrm>
          <a:prstGeom prst="rect">
            <a:avLst/>
          </a:prstGeom>
        </p:spPr>
        <p:txBody>
          <a:bodyPr spcFirstLastPara="1" wrap="square" lIns="121900" tIns="121900" rIns="121900" bIns="121900" anchor="t" anchorCtr="0">
            <a:noAutofit/>
          </a:bodyPr>
          <a:lstStyle/>
          <a:p>
            <a:r>
              <a:rPr lang="en"/>
              <a:t>Keep two entities in opposite states.</a:t>
            </a:r>
            <a:endParaRPr/>
          </a:p>
        </p:txBody>
      </p:sp>
      <p:pic>
        <p:nvPicPr>
          <p:cNvPr id="275" name="Google Shape;275;p27"/>
          <p:cNvPicPr preferRelativeResize="0"/>
          <p:nvPr/>
        </p:nvPicPr>
        <p:blipFill rotWithShape="1">
          <a:blip r:embed="rId3">
            <a:alphaModFix/>
          </a:blip>
          <a:srcRect t="12496" b="74090"/>
          <a:stretch/>
        </p:blipFill>
        <p:spPr>
          <a:xfrm>
            <a:off x="4515634" y="1466767"/>
            <a:ext cx="7158500" cy="634567"/>
          </a:xfrm>
          <a:prstGeom prst="rect">
            <a:avLst/>
          </a:prstGeom>
          <a:noFill/>
          <a:ln>
            <a:noFill/>
          </a:ln>
        </p:spPr>
      </p:pic>
      <p:sp>
        <p:nvSpPr>
          <p:cNvPr id="276" name="Google Shape;276;p27"/>
          <p:cNvSpPr txBox="1"/>
          <p:nvPr/>
        </p:nvSpPr>
        <p:spPr>
          <a:xfrm>
            <a:off x="0" y="6245833"/>
            <a:ext cx="4464400" cy="55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FFFFFF"/>
                </a:solidFill>
                <a:latin typeface="Arial"/>
                <a:cs typeface="Arial"/>
                <a:sym typeface="Arial"/>
              </a:rPr>
              <a:t>For source code, see:</a:t>
            </a:r>
            <a:endParaRPr sz="1333" kern="0">
              <a:solidFill>
                <a:srgbClr val="FFFFFF"/>
              </a:solidFill>
              <a:latin typeface="Arial"/>
              <a:cs typeface="Arial"/>
              <a:sym typeface="Arial"/>
            </a:endParaRPr>
          </a:p>
          <a:p>
            <a:pPr defTabSz="1219170">
              <a:buClr>
                <a:srgbClr val="000000"/>
              </a:buClr>
            </a:pPr>
            <a:r>
              <a:rPr lang="en" sz="1333" u="sng" kern="0">
                <a:solidFill>
                  <a:srgbClr val="FFFFFF"/>
                </a:solidFill>
                <a:latin typeface="Arial"/>
                <a:cs typeface="Arial"/>
                <a:sym typeface="Arial"/>
                <a:hlinkClick r:id="rId4">
                  <a:extLst>
                    <a:ext uri="{A12FA001-AC4F-418D-AE19-62706E023703}">
                      <ahyp:hlinkClr xmlns:ahyp="http://schemas.microsoft.com/office/drawing/2018/hyperlinkcolor" val="tx"/>
                    </a:ext>
                  </a:extLst>
                </a:hlinkClick>
              </a:rPr>
              <a:t>https://gist.github.com/balloob/3e8ae00a2354f4e889c0</a:t>
            </a:r>
            <a:endParaRPr sz="1333" kern="0">
              <a:solidFill>
                <a:srgbClr val="FFFFFF"/>
              </a:solidFill>
              <a:latin typeface="Arial"/>
              <a:cs typeface="Arial"/>
              <a:sym typeface="Arial"/>
            </a:endParaRPr>
          </a:p>
        </p:txBody>
      </p:sp>
      <p:pic>
        <p:nvPicPr>
          <p:cNvPr id="277" name="Google Shape;277;p27"/>
          <p:cNvPicPr preferRelativeResize="0"/>
          <p:nvPr/>
        </p:nvPicPr>
        <p:blipFill rotWithShape="1">
          <a:blip r:embed="rId3">
            <a:alphaModFix/>
          </a:blip>
          <a:srcRect t="95337"/>
          <a:stretch/>
        </p:blipFill>
        <p:spPr>
          <a:xfrm>
            <a:off x="4515634" y="5388634"/>
            <a:ext cx="7158500" cy="220567"/>
          </a:xfrm>
          <a:prstGeom prst="rect">
            <a:avLst/>
          </a:prstGeom>
          <a:noFill/>
          <a:ln>
            <a:noFill/>
          </a:ln>
        </p:spPr>
      </p:pic>
      <p:pic>
        <p:nvPicPr>
          <p:cNvPr id="278" name="Google Shape;278;p27"/>
          <p:cNvPicPr preferRelativeResize="0"/>
          <p:nvPr/>
        </p:nvPicPr>
        <p:blipFill rotWithShape="1">
          <a:blip r:embed="rId3">
            <a:alphaModFix/>
          </a:blip>
          <a:srcRect t="43265" b="30786"/>
          <a:stretch/>
        </p:blipFill>
        <p:spPr>
          <a:xfrm>
            <a:off x="4515634" y="2923167"/>
            <a:ext cx="7158500" cy="1227500"/>
          </a:xfrm>
          <a:prstGeom prst="rect">
            <a:avLst/>
          </a:prstGeom>
          <a:noFill/>
          <a:ln>
            <a:noFill/>
          </a:ln>
        </p:spPr>
      </p:pic>
      <p:pic>
        <p:nvPicPr>
          <p:cNvPr id="279" name="Google Shape;279;p27"/>
          <p:cNvPicPr preferRelativeResize="0"/>
          <p:nvPr/>
        </p:nvPicPr>
        <p:blipFill rotWithShape="1">
          <a:blip r:embed="rId3">
            <a:alphaModFix/>
          </a:blip>
          <a:srcRect b="95337"/>
          <a:stretch/>
        </p:blipFill>
        <p:spPr>
          <a:xfrm>
            <a:off x="4515634" y="830067"/>
            <a:ext cx="7158500" cy="220567"/>
          </a:xfrm>
          <a:prstGeom prst="rect">
            <a:avLst/>
          </a:prstGeom>
          <a:noFill/>
          <a:ln>
            <a:noFill/>
          </a:ln>
        </p:spPr>
      </p:pic>
      <p:pic>
        <p:nvPicPr>
          <p:cNvPr id="280" name="Google Shape;280;p27"/>
          <p:cNvPicPr preferRelativeResize="0"/>
          <p:nvPr/>
        </p:nvPicPr>
        <p:blipFill rotWithShape="1">
          <a:blip r:embed="rId3">
            <a:alphaModFix/>
          </a:blip>
          <a:srcRect t="69211" b="13415"/>
          <a:stretch/>
        </p:blipFill>
        <p:spPr>
          <a:xfrm>
            <a:off x="4515634" y="4150684"/>
            <a:ext cx="7158500" cy="821833"/>
          </a:xfrm>
          <a:prstGeom prst="rect">
            <a:avLst/>
          </a:prstGeom>
          <a:noFill/>
          <a:ln>
            <a:noFill/>
          </a:ln>
        </p:spPr>
      </p:pic>
      <p:pic>
        <p:nvPicPr>
          <p:cNvPr id="281" name="Google Shape;281;p27"/>
          <p:cNvPicPr preferRelativeResize="0"/>
          <p:nvPr/>
        </p:nvPicPr>
        <p:blipFill rotWithShape="1">
          <a:blip r:embed="rId3">
            <a:alphaModFix/>
          </a:blip>
          <a:srcRect t="4952" b="87218"/>
          <a:stretch/>
        </p:blipFill>
        <p:spPr>
          <a:xfrm>
            <a:off x="4515634" y="1096434"/>
            <a:ext cx="7158500" cy="370333"/>
          </a:xfrm>
          <a:prstGeom prst="rect">
            <a:avLst/>
          </a:prstGeom>
          <a:noFill/>
          <a:ln>
            <a:noFill/>
          </a:ln>
        </p:spPr>
      </p:pic>
      <p:pic>
        <p:nvPicPr>
          <p:cNvPr id="282" name="Google Shape;282;p27"/>
          <p:cNvPicPr preferRelativeResize="0"/>
          <p:nvPr/>
        </p:nvPicPr>
        <p:blipFill rotWithShape="1">
          <a:blip r:embed="rId3">
            <a:alphaModFix/>
          </a:blip>
          <a:srcRect t="25860" b="56766"/>
          <a:stretch/>
        </p:blipFill>
        <p:spPr>
          <a:xfrm>
            <a:off x="4515634" y="2101334"/>
            <a:ext cx="7158500" cy="821833"/>
          </a:xfrm>
          <a:prstGeom prst="rect">
            <a:avLst/>
          </a:prstGeom>
          <a:noFill/>
          <a:ln>
            <a:noFill/>
          </a:ln>
        </p:spPr>
      </p:pic>
      <p:pic>
        <p:nvPicPr>
          <p:cNvPr id="283" name="Google Shape;283;p27"/>
          <p:cNvPicPr preferRelativeResize="0"/>
          <p:nvPr/>
        </p:nvPicPr>
        <p:blipFill rotWithShape="1">
          <a:blip r:embed="rId3">
            <a:alphaModFix/>
          </a:blip>
          <a:srcRect t="86584" b="4618"/>
          <a:stretch/>
        </p:blipFill>
        <p:spPr>
          <a:xfrm>
            <a:off x="4515634" y="4972517"/>
            <a:ext cx="7158500" cy="416132"/>
          </a:xfrm>
          <a:prstGeom prst="rect">
            <a:avLst/>
          </a:prstGeom>
          <a:noFill/>
          <a:ln>
            <a:noFill/>
          </a:ln>
        </p:spPr>
      </p:pic>
      <p:sp>
        <p:nvSpPr>
          <p:cNvPr id="284" name="Google Shape;284;p27"/>
          <p:cNvSpPr txBox="1">
            <a:spLocks noGrp="1"/>
          </p:cNvSpPr>
          <p:nvPr>
            <p:ph type="body" idx="1"/>
          </p:nvPr>
        </p:nvSpPr>
        <p:spPr>
          <a:xfrm>
            <a:off x="301433" y="2776400"/>
            <a:ext cx="3569600" cy="3028400"/>
          </a:xfrm>
          <a:prstGeom prst="rect">
            <a:avLst/>
          </a:prstGeom>
        </p:spPr>
        <p:txBody>
          <a:bodyPr spcFirstLastPara="1" wrap="square" lIns="121900" tIns="121900" rIns="121900" bIns="121900" anchor="t" anchorCtr="0">
            <a:noAutofit/>
          </a:bodyPr>
          <a:lstStyle/>
          <a:p>
            <a:pPr marL="0" indent="0">
              <a:buNone/>
            </a:pPr>
            <a:r>
              <a:rPr lang="en"/>
              <a:t>Create file as:</a:t>
            </a:r>
            <a:endParaRPr/>
          </a:p>
          <a:p>
            <a:pPr marL="0" indent="0">
              <a:spcBef>
                <a:spcPts val="2133"/>
              </a:spcBef>
              <a:buNone/>
            </a:pPr>
            <a:r>
              <a:rPr lang="en">
                <a:latin typeface="Roboto Mono"/>
                <a:ea typeface="Roboto Mono"/>
                <a:cs typeface="Roboto Mono"/>
                <a:sym typeface="Roboto Mono"/>
              </a:rPr>
              <a:t>&lt;config&gt;/custom_components/xor_automation.py</a:t>
            </a:r>
            <a:endParaRPr>
              <a:latin typeface="Roboto Mono"/>
              <a:ea typeface="Roboto Mono"/>
              <a:cs typeface="Roboto Mono"/>
              <a:sym typeface="Roboto Mono"/>
            </a:endParaRPr>
          </a:p>
          <a:p>
            <a:pPr marL="0" indent="0">
              <a:spcBef>
                <a:spcPts val="2133"/>
              </a:spcBef>
              <a:buNone/>
            </a:pPr>
            <a:r>
              <a:rPr lang="en"/>
              <a:t>In configuration.yaml file:</a:t>
            </a:r>
            <a:endParaRPr/>
          </a:p>
          <a:p>
            <a:pPr marL="0" indent="0">
              <a:spcBef>
                <a:spcPts val="2133"/>
              </a:spcBef>
              <a:spcAft>
                <a:spcPts val="2133"/>
              </a:spcAft>
              <a:buNone/>
            </a:pPr>
            <a:r>
              <a:rPr lang="en">
                <a:latin typeface="Roboto Mono"/>
                <a:ea typeface="Roboto Mono"/>
                <a:cs typeface="Roboto Mono"/>
                <a:sym typeface="Roboto Mono"/>
              </a:rPr>
              <a:t>xor_automation:</a:t>
            </a:r>
            <a:br>
              <a:rPr lang="en">
                <a:latin typeface="Roboto Mono"/>
                <a:ea typeface="Roboto Mono"/>
                <a:cs typeface="Roboto Mono"/>
                <a:sym typeface="Roboto Mono"/>
              </a:rPr>
            </a:br>
            <a:r>
              <a:rPr lang="en">
                <a:latin typeface="Roboto Mono"/>
                <a:ea typeface="Roboto Mono"/>
                <a:cs typeface="Roboto Mono"/>
                <a:sym typeface="Roboto Mono"/>
              </a:rPr>
              <a:t>  entity_1: switch.ac</a:t>
            </a:r>
            <a:br>
              <a:rPr lang="en">
                <a:latin typeface="Roboto Mono"/>
                <a:ea typeface="Roboto Mono"/>
                <a:cs typeface="Roboto Mono"/>
                <a:sym typeface="Roboto Mono"/>
              </a:rPr>
            </a:br>
            <a:r>
              <a:rPr lang="en">
                <a:latin typeface="Roboto Mono"/>
                <a:ea typeface="Roboto Mono"/>
                <a:cs typeface="Roboto Mono"/>
                <a:sym typeface="Roboto Mono"/>
              </a:rPr>
              <a:t>  entity_2: switch.heater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1000"/>
                                        <p:tgtEl>
                                          <p:spTgt spid="2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2"/>
                                        </p:tgtEl>
                                        <p:attrNameLst>
                                          <p:attrName>style.visibility</p:attrName>
                                        </p:attrNameLst>
                                      </p:cBhvr>
                                      <p:to>
                                        <p:strVal val="visible"/>
                                      </p:to>
                                    </p:set>
                                    <p:animEffect transition="in" filter="fade">
                                      <p:cBhvr>
                                        <p:cTn id="17" dur="1000"/>
                                        <p:tgtEl>
                                          <p:spTgt spid="2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1000"/>
                                        <p:tgtEl>
                                          <p:spTgt spid="2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
                                        </p:tgtEl>
                                        <p:attrNameLst>
                                          <p:attrName>style.visibility</p:attrName>
                                        </p:attrNameLst>
                                      </p:cBhvr>
                                      <p:to>
                                        <p:strVal val="visible"/>
                                      </p:to>
                                    </p:set>
                                    <p:animEffect transition="in" filter="fade">
                                      <p:cBhvr>
                                        <p:cTn id="27" dur="1000"/>
                                        <p:tgtEl>
                                          <p:spTgt spid="2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gtEl>
                                        <p:attrNameLst>
                                          <p:attrName>style.visibility</p:attrName>
                                        </p:attrNameLst>
                                      </p:cBhvr>
                                      <p:to>
                                        <p:strVal val="visible"/>
                                      </p:to>
                                    </p:set>
                                    <p:animEffect transition="in" filter="fade">
                                      <p:cBhvr>
                                        <p:cTn id="32" dur="1000"/>
                                        <p:tgtEl>
                                          <p:spTgt spid="2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8"/>
                                        </p:tgtEl>
                                        <p:attrNameLst>
                                          <p:attrName>style.visibility</p:attrName>
                                        </p:attrNameLst>
                                      </p:cBhvr>
                                      <p:to>
                                        <p:strVal val="visible"/>
                                      </p:to>
                                    </p:set>
                                    <p:animEffect transition="in" filter="fade">
                                      <p:cBhvr>
                                        <p:cTn id="37" dur="1000"/>
                                        <p:tgtEl>
                                          <p:spTgt spid="27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3"/>
                                        </p:tgtEl>
                                        <p:attrNameLst>
                                          <p:attrName>style.visibility</p:attrName>
                                        </p:attrNameLst>
                                      </p:cBhvr>
                                      <p:to>
                                        <p:strVal val="visible"/>
                                      </p:to>
                                    </p:set>
                                    <p:animEffect transition="in" filter="fade">
                                      <p:cBhvr>
                                        <p:cTn id="42" dur="1000"/>
                                        <p:tgtEl>
                                          <p:spTgt spid="2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7"/>
                                        </p:tgtEl>
                                        <p:attrNameLst>
                                          <p:attrName>style.visibility</p:attrName>
                                        </p:attrNameLst>
                                      </p:cBhvr>
                                      <p:to>
                                        <p:strVal val="visible"/>
                                      </p:to>
                                    </p:set>
                                    <p:animEffect transition="in" filter="fade">
                                      <p:cBhvr>
                                        <p:cTn id="47"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如何搭建智能家居 </a:t>
            </a:r>
            <a:r>
              <a:rPr lang="en-US" altLang="zh-CN" dirty="0"/>
              <a:t>– </a:t>
            </a:r>
            <a:r>
              <a:rPr lang="zh-CN" altLang="en-US" dirty="0"/>
              <a:t>大一统技术标准 </a:t>
            </a:r>
            <a:r>
              <a:rPr lang="en-US" altLang="zh-CN" dirty="0"/>
              <a:t>- Matter</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40"/>
            <a:ext cx="3779837" cy="461665"/>
          </a:xfrm>
          <a:prstGeom prst="rect">
            <a:avLst/>
          </a:prstGeom>
          <a:noFill/>
        </p:spPr>
        <p:txBody>
          <a:bodyPr vert="horz" wrap="square" rtlCol="0" anchor="t" anchorCtr="1">
            <a:normAutofit/>
          </a:bodyPr>
          <a:lstStyle/>
          <a:p>
            <a:pPr algn="ctr"/>
            <a:r>
              <a:rPr lang="zh-CN" altLang="en-US" sz="2400" b="1" dirty="0"/>
              <a:t>什么是</a:t>
            </a:r>
            <a:r>
              <a:rPr lang="en-US" altLang="zh-CN" sz="2400" b="1" dirty="0"/>
              <a:t>Matter</a:t>
            </a:r>
            <a:r>
              <a:rPr lang="zh-CN" altLang="en-US" sz="2400" b="1" dirty="0"/>
              <a:t>？</a:t>
            </a:r>
          </a:p>
        </p:txBody>
      </p:sp>
      <p:sp>
        <p:nvSpPr>
          <p:cNvPr id="5" name="Text2">
            <a:extLst>
              <a:ext uri="{FF2B5EF4-FFF2-40B4-BE49-F238E27FC236}">
                <a16:creationId xmlns:a16="http://schemas.microsoft.com/office/drawing/2014/main" id="{05B9E94F-FD84-09BD-F9A7-48997DBCE657}"/>
              </a:ext>
            </a:extLst>
          </p:cNvPr>
          <p:cNvSpPr txBox="1"/>
          <p:nvPr/>
        </p:nvSpPr>
        <p:spPr>
          <a:xfrm>
            <a:off x="756288" y="1811782"/>
            <a:ext cx="2833936" cy="3763478"/>
          </a:xfrm>
          <a:prstGeom prst="rect">
            <a:avLst/>
          </a:prstGeom>
          <a:noFill/>
        </p:spPr>
        <p:txBody>
          <a:bodyPr wrap="square" lIns="90000" tIns="46800" rIns="90000" bIns="46800" rtlCol="0" anchor="t" anchorCtr="0">
            <a:normAutofit fontScale="85000" lnSpcReduction="20000"/>
          </a:bodyPr>
          <a:lstStyle/>
          <a:p>
            <a:pPr>
              <a:lnSpc>
                <a:spcPct val="120000"/>
              </a:lnSpc>
            </a:pPr>
            <a:r>
              <a:rPr lang="en-US" altLang="zh-CN" dirty="0"/>
              <a:t>Matter</a:t>
            </a:r>
            <a:r>
              <a:rPr lang="zh-CN" altLang="en-US" dirty="0"/>
              <a:t>（前称</a:t>
            </a:r>
            <a:r>
              <a:rPr lang="en-US" altLang="zh-CN" dirty="0"/>
              <a:t>IP</a:t>
            </a:r>
            <a:r>
              <a:rPr lang="zh-CN" altLang="en-US" dirty="0"/>
              <a:t>互联家庭项目，</a:t>
            </a:r>
            <a:r>
              <a:rPr lang="en-US" altLang="zh-CN" dirty="0"/>
              <a:t>Project Connected Home over IP</a:t>
            </a:r>
            <a:r>
              <a:rPr lang="zh-CN" altLang="en-US" dirty="0"/>
              <a:t>，简称为</a:t>
            </a:r>
            <a:r>
              <a:rPr lang="en-US" altLang="zh-CN" dirty="0"/>
              <a:t>CHIP</a:t>
            </a:r>
            <a:r>
              <a:rPr lang="zh-CN" altLang="en-US" dirty="0"/>
              <a:t>项目）是一个智能家居开源标准项目，由亚马逊、苹果、谷歌、</a:t>
            </a:r>
            <a:r>
              <a:rPr lang="en-US" altLang="zh-CN" dirty="0"/>
              <a:t>ZigBee</a:t>
            </a:r>
            <a:r>
              <a:rPr lang="zh-CN" altLang="en-US" dirty="0"/>
              <a:t>联盟联合发起，旨在开发、推广一项免除专利费的新连接协议，以简化智能家居设备商开发成本，提高不同厂商智能家居产品之间的兼容性。</a:t>
            </a: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现在国产绿米，小米等厂家已经为部分产品更新支持了</a:t>
            </a:r>
            <a:r>
              <a:rPr lang="en-US" altLang="zh-CN" dirty="0"/>
              <a:t>Matter</a:t>
            </a:r>
            <a:r>
              <a:rPr lang="zh-CN" altLang="en-US" dirty="0"/>
              <a:t>标准，但是都只是试水态度，未来普及依然任重道远。</a:t>
            </a:r>
            <a:endParaRPr lang="en-US" altLang="zh-CN" dirty="0"/>
          </a:p>
          <a:p>
            <a:pPr>
              <a:lnSpc>
                <a:spcPct val="120000"/>
              </a:lnSpc>
            </a:pPr>
            <a:endParaRPr lang="zh-CN" altLang="en-US" sz="1200" dirty="0"/>
          </a:p>
        </p:txBody>
      </p:sp>
      <p:pic>
        <p:nvPicPr>
          <p:cNvPr id="7" name="Picture 6">
            <a:extLst>
              <a:ext uri="{FF2B5EF4-FFF2-40B4-BE49-F238E27FC236}">
                <a16:creationId xmlns:a16="http://schemas.microsoft.com/office/drawing/2014/main" id="{3288BB56-691E-DD2D-4DA3-5BF015F1FACF}"/>
              </a:ext>
            </a:extLst>
          </p:cNvPr>
          <p:cNvPicPr>
            <a:picLocks noChangeAspect="1"/>
          </p:cNvPicPr>
          <p:nvPr/>
        </p:nvPicPr>
        <p:blipFill>
          <a:blip r:embed="rId4"/>
          <a:stretch>
            <a:fillRect/>
          </a:stretch>
        </p:blipFill>
        <p:spPr>
          <a:xfrm>
            <a:off x="3893582" y="1282740"/>
            <a:ext cx="8284477" cy="5454944"/>
          </a:xfrm>
          <a:prstGeom prst="rect">
            <a:avLst/>
          </a:prstGeom>
        </p:spPr>
      </p:pic>
      <p:sp>
        <p:nvSpPr>
          <p:cNvPr id="8" name="Text2">
            <a:extLst>
              <a:ext uri="{FF2B5EF4-FFF2-40B4-BE49-F238E27FC236}">
                <a16:creationId xmlns:a16="http://schemas.microsoft.com/office/drawing/2014/main" id="{A1B6E703-37BE-39B4-9971-08BE5FCAECD8}"/>
              </a:ext>
            </a:extLst>
          </p:cNvPr>
          <p:cNvSpPr txBox="1"/>
          <p:nvPr/>
        </p:nvSpPr>
        <p:spPr>
          <a:xfrm>
            <a:off x="660400" y="5113596"/>
            <a:ext cx="3177554" cy="1109529"/>
          </a:xfrm>
          <a:prstGeom prst="rect">
            <a:avLst/>
          </a:prstGeom>
          <a:noFill/>
        </p:spPr>
        <p:txBody>
          <a:bodyPr wrap="square" lIns="90000" tIns="46800" rIns="90000" bIns="46800" rtlCol="0" anchor="t" anchorCtr="0">
            <a:normAutofit/>
          </a:bodyPr>
          <a:lstStyle/>
          <a:p>
            <a:pPr>
              <a:lnSpc>
                <a:spcPct val="120000"/>
              </a:lnSpc>
            </a:pPr>
            <a:endParaRPr lang="zh-CN" altLang="en-US" sz="1200" dirty="0"/>
          </a:p>
        </p:txBody>
      </p:sp>
    </p:spTree>
    <p:custDataLst>
      <p:tags r:id="rId1"/>
    </p:custDataLst>
    <p:extLst>
      <p:ext uri="{BB962C8B-B14F-4D97-AF65-F5344CB8AC3E}">
        <p14:creationId xmlns:p14="http://schemas.microsoft.com/office/powerpoint/2010/main" val="258768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智能设备</a:t>
            </a:r>
            <a:endParaRPr lang="en-US" dirty="0"/>
          </a:p>
        </p:txBody>
      </p:sp>
      <p:sp>
        <p:nvSpPr>
          <p:cNvPr id="18" name="文本占位符 17"/>
          <p:cNvSpPr>
            <a:spLocks noGrp="1"/>
          </p:cNvSpPr>
          <p:nvPr>
            <p:ph type="body" sz="quarter" idx="1"/>
          </p:nvPr>
        </p:nvSpPr>
        <p:spPr/>
        <p:txBody>
          <a:bodyPr>
            <a:normAutofit/>
          </a:bodyPr>
          <a:lstStyle/>
          <a:p>
            <a:pPr marL="971550" lvl="1" indent="-285750"/>
            <a:r>
              <a:rPr lang="zh-CN" altLang="en-US" b="1" dirty="0"/>
              <a:t>网关和中枢</a:t>
            </a:r>
            <a:endParaRPr lang="en-US" altLang="zh-CN" b="1" dirty="0"/>
          </a:p>
          <a:p>
            <a:pPr marL="971550" lvl="1" indent="-285750"/>
            <a:r>
              <a:rPr lang="zh-CN" altLang="en-US" dirty="0"/>
              <a:t>灯光和开关</a:t>
            </a:r>
            <a:endParaRPr lang="en-US" altLang="zh-CN" dirty="0"/>
          </a:p>
          <a:p>
            <a:pPr marL="971550" lvl="1" indent="-285750"/>
            <a:r>
              <a:rPr lang="zh-CN" altLang="en-US" dirty="0"/>
              <a:t>窗帘和电器</a:t>
            </a:r>
            <a:endParaRPr lang="en-US" altLang="zh-CN" dirty="0"/>
          </a:p>
          <a:p>
            <a:pPr marL="971550" lvl="1" indent="-285750"/>
            <a:r>
              <a:rPr lang="zh-CN" altLang="en-US" dirty="0"/>
              <a:t>安防</a:t>
            </a:r>
            <a:endParaRPr lang="en-US" altLang="zh-CN" dirty="0"/>
          </a:p>
          <a:p>
            <a:pPr marL="971550" lvl="1" indent="-285750"/>
            <a:r>
              <a:rPr lang="zh-CN" altLang="en-US" dirty="0"/>
              <a:t>传感器</a:t>
            </a:r>
          </a:p>
        </p:txBody>
      </p:sp>
    </p:spTree>
    <p:custDataLst>
      <p:tags r:id="rId1"/>
    </p:custDataLst>
    <p:extLst>
      <p:ext uri="{BB962C8B-B14F-4D97-AF65-F5344CB8AC3E}">
        <p14:creationId xmlns:p14="http://schemas.microsoft.com/office/powerpoint/2010/main" val="231835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什么是网关？</a:t>
            </a:r>
          </a:p>
        </p:txBody>
      </p:sp>
      <p:sp>
        <p:nvSpPr>
          <p:cNvPr id="5" name="Text2">
            <a:extLst>
              <a:ext uri="{FF2B5EF4-FFF2-40B4-BE49-F238E27FC236}">
                <a16:creationId xmlns:a16="http://schemas.microsoft.com/office/drawing/2014/main" id="{05B9E94F-FD84-09BD-F9A7-48997DBCE657}"/>
              </a:ext>
            </a:extLst>
          </p:cNvPr>
          <p:cNvSpPr txBox="1"/>
          <p:nvPr/>
        </p:nvSpPr>
        <p:spPr>
          <a:xfrm>
            <a:off x="832209" y="1839737"/>
            <a:ext cx="2833936" cy="3763478"/>
          </a:xfrm>
          <a:prstGeom prst="rect">
            <a:avLst/>
          </a:prstGeom>
          <a:noFill/>
        </p:spPr>
        <p:txBody>
          <a:bodyPr wrap="square" lIns="90000" tIns="46800" rIns="90000" bIns="46800" rtlCol="0" anchor="t" anchorCtr="0">
            <a:normAutofit/>
          </a:bodyPr>
          <a:lstStyle/>
          <a:p>
            <a:pPr>
              <a:lnSpc>
                <a:spcPct val="120000"/>
              </a:lnSpc>
            </a:pPr>
            <a:r>
              <a:rPr lang="zh-CN" altLang="en-US" dirty="0"/>
              <a:t>网关是协助智能家居设备联网的产品。智能家居所有设备都需要联网，</a:t>
            </a:r>
            <a:r>
              <a:rPr lang="en-US" altLang="zh-CN" dirty="0"/>
              <a:t>Wi-Fi </a:t>
            </a:r>
            <a:r>
              <a:rPr lang="zh-CN" altLang="en-US" dirty="0"/>
              <a:t>是一种常见的连接方式，但不是所有设备都适合用 </a:t>
            </a:r>
            <a:r>
              <a:rPr lang="en-US" altLang="zh-CN" dirty="0"/>
              <a:t>Wi-Fi </a:t>
            </a:r>
            <a:r>
              <a:rPr lang="zh-CN" altLang="en-US" dirty="0"/>
              <a:t>连接，还需要一些其他连接方式，以解决 </a:t>
            </a:r>
            <a:r>
              <a:rPr lang="en-US" altLang="zh-CN" dirty="0"/>
              <a:t>Wi-Fi </a:t>
            </a:r>
            <a:r>
              <a:rPr lang="zh-CN" altLang="en-US" dirty="0"/>
              <a:t>互相干扰、设备低功耗、设备组控等问题或需求。</a:t>
            </a:r>
            <a:endParaRPr lang="zh-CN" altLang="en-US" sz="1200" dirty="0"/>
          </a:p>
        </p:txBody>
      </p:sp>
      <p:sp>
        <p:nvSpPr>
          <p:cNvPr id="8" name="Text2">
            <a:extLst>
              <a:ext uri="{FF2B5EF4-FFF2-40B4-BE49-F238E27FC236}">
                <a16:creationId xmlns:a16="http://schemas.microsoft.com/office/drawing/2014/main" id="{A1B6E703-37BE-39B4-9971-08BE5FCAECD8}"/>
              </a:ext>
            </a:extLst>
          </p:cNvPr>
          <p:cNvSpPr txBox="1"/>
          <p:nvPr/>
        </p:nvSpPr>
        <p:spPr>
          <a:xfrm>
            <a:off x="660400" y="5113596"/>
            <a:ext cx="3177554" cy="1109529"/>
          </a:xfrm>
          <a:prstGeom prst="rect">
            <a:avLst/>
          </a:prstGeom>
          <a:noFill/>
        </p:spPr>
        <p:txBody>
          <a:bodyPr wrap="square" lIns="90000" tIns="46800" rIns="90000" bIns="46800" rtlCol="0" anchor="t" anchorCtr="0">
            <a:normAutofit/>
          </a:bodyPr>
          <a:lstStyle/>
          <a:p>
            <a:pPr>
              <a:lnSpc>
                <a:spcPct val="120000"/>
              </a:lnSpc>
            </a:pPr>
            <a:endParaRPr lang="zh-CN" altLang="en-US" sz="1200" dirty="0"/>
          </a:p>
        </p:txBody>
      </p:sp>
      <p:sp>
        <p:nvSpPr>
          <p:cNvPr id="2" name="AutoShape 2">
            <a:extLst>
              <a:ext uri="{FF2B5EF4-FFF2-40B4-BE49-F238E27FC236}">
                <a16:creationId xmlns:a16="http://schemas.microsoft.com/office/drawing/2014/main" id="{C793FE8B-62BE-B94F-9811-FBBD98DEC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cloud computing system&#10;&#10;Description automatically generated">
            <a:extLst>
              <a:ext uri="{FF2B5EF4-FFF2-40B4-BE49-F238E27FC236}">
                <a16:creationId xmlns:a16="http://schemas.microsoft.com/office/drawing/2014/main" id="{807BBA71-0BF3-81E0-242E-0BCECFE19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646" y="433137"/>
            <a:ext cx="7753354" cy="6386985"/>
          </a:xfrm>
          <a:prstGeom prst="rect">
            <a:avLst/>
          </a:prstGeom>
        </p:spPr>
      </p:pic>
    </p:spTree>
    <p:custDataLst>
      <p:tags r:id="rId1"/>
    </p:custDataLst>
    <p:extLst>
      <p:ext uri="{BB962C8B-B14F-4D97-AF65-F5344CB8AC3E}">
        <p14:creationId xmlns:p14="http://schemas.microsoft.com/office/powerpoint/2010/main" val="277840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什么是网关？</a:t>
            </a:r>
          </a:p>
        </p:txBody>
      </p:sp>
      <p:sp>
        <p:nvSpPr>
          <p:cNvPr id="5" name="Text2">
            <a:extLst>
              <a:ext uri="{FF2B5EF4-FFF2-40B4-BE49-F238E27FC236}">
                <a16:creationId xmlns:a16="http://schemas.microsoft.com/office/drawing/2014/main" id="{05B9E94F-FD84-09BD-F9A7-48997DBCE657}"/>
              </a:ext>
            </a:extLst>
          </p:cNvPr>
          <p:cNvSpPr txBox="1"/>
          <p:nvPr/>
        </p:nvSpPr>
        <p:spPr>
          <a:xfrm>
            <a:off x="832209" y="1839737"/>
            <a:ext cx="2833936" cy="3763478"/>
          </a:xfrm>
          <a:prstGeom prst="rect">
            <a:avLst/>
          </a:prstGeom>
          <a:noFill/>
        </p:spPr>
        <p:txBody>
          <a:bodyPr wrap="square" lIns="90000" tIns="46800" rIns="90000" bIns="46800" rtlCol="0" anchor="t" anchorCtr="0">
            <a:normAutofit/>
          </a:bodyPr>
          <a:lstStyle/>
          <a:p>
            <a:pPr>
              <a:lnSpc>
                <a:spcPct val="120000"/>
              </a:lnSpc>
            </a:pPr>
            <a:r>
              <a:rPr lang="zh-CN" altLang="en-US" dirty="0"/>
              <a:t>非</a:t>
            </a:r>
            <a:r>
              <a:rPr lang="en-US" altLang="zh-CN" dirty="0"/>
              <a:t>WIFI</a:t>
            </a:r>
            <a:r>
              <a:rPr lang="zh-CN" altLang="en-US" dirty="0"/>
              <a:t>设备无法直接连接路由器，中间需要加入一层网关进行数据汇集和中转</a:t>
            </a:r>
            <a:endParaRPr lang="zh-CN" altLang="en-US" sz="1200" dirty="0"/>
          </a:p>
        </p:txBody>
      </p:sp>
      <p:sp>
        <p:nvSpPr>
          <p:cNvPr id="8" name="Text2">
            <a:extLst>
              <a:ext uri="{FF2B5EF4-FFF2-40B4-BE49-F238E27FC236}">
                <a16:creationId xmlns:a16="http://schemas.microsoft.com/office/drawing/2014/main" id="{A1B6E703-37BE-39B4-9971-08BE5FCAECD8}"/>
              </a:ext>
            </a:extLst>
          </p:cNvPr>
          <p:cNvSpPr txBox="1"/>
          <p:nvPr/>
        </p:nvSpPr>
        <p:spPr>
          <a:xfrm>
            <a:off x="660400" y="5113596"/>
            <a:ext cx="3177554" cy="1109529"/>
          </a:xfrm>
          <a:prstGeom prst="rect">
            <a:avLst/>
          </a:prstGeom>
          <a:noFill/>
        </p:spPr>
        <p:txBody>
          <a:bodyPr wrap="square" lIns="90000" tIns="46800" rIns="90000" bIns="46800" rtlCol="0" anchor="t" anchorCtr="0">
            <a:normAutofit/>
          </a:bodyPr>
          <a:lstStyle/>
          <a:p>
            <a:pPr>
              <a:lnSpc>
                <a:spcPct val="120000"/>
              </a:lnSpc>
            </a:pPr>
            <a:endParaRPr lang="zh-CN" altLang="en-US" sz="1200" dirty="0"/>
          </a:p>
        </p:txBody>
      </p:sp>
      <p:sp>
        <p:nvSpPr>
          <p:cNvPr id="2" name="AutoShape 2">
            <a:extLst>
              <a:ext uri="{FF2B5EF4-FFF2-40B4-BE49-F238E27FC236}">
                <a16:creationId xmlns:a16="http://schemas.microsoft.com/office/drawing/2014/main" id="{C793FE8B-62BE-B94F-9811-FBBD98DEC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C33B3724-0CA1-5550-9774-ED5784330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427" y="1563573"/>
            <a:ext cx="7679780" cy="51644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966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什么是网关？</a:t>
            </a:r>
          </a:p>
        </p:txBody>
      </p:sp>
      <p:sp>
        <p:nvSpPr>
          <p:cNvPr id="5" name="Text2">
            <a:extLst>
              <a:ext uri="{FF2B5EF4-FFF2-40B4-BE49-F238E27FC236}">
                <a16:creationId xmlns:a16="http://schemas.microsoft.com/office/drawing/2014/main" id="{05B9E94F-FD84-09BD-F9A7-48997DBCE657}"/>
              </a:ext>
            </a:extLst>
          </p:cNvPr>
          <p:cNvSpPr txBox="1"/>
          <p:nvPr/>
        </p:nvSpPr>
        <p:spPr>
          <a:xfrm>
            <a:off x="832209" y="1839737"/>
            <a:ext cx="2833936" cy="3763478"/>
          </a:xfrm>
          <a:prstGeom prst="rect">
            <a:avLst/>
          </a:prstGeom>
          <a:noFill/>
        </p:spPr>
        <p:txBody>
          <a:bodyPr wrap="square" lIns="90000" tIns="46800" rIns="90000" bIns="46800" rtlCol="0" anchor="t" anchorCtr="0">
            <a:normAutofit/>
          </a:bodyPr>
          <a:lstStyle/>
          <a:p>
            <a:pPr>
              <a:lnSpc>
                <a:spcPct val="120000"/>
              </a:lnSpc>
            </a:pPr>
            <a:r>
              <a:rPr lang="zh-CN" altLang="en-US" dirty="0"/>
              <a:t>网关中转到路由器后路由器需要将数据上传到云端做决策</a:t>
            </a:r>
            <a:r>
              <a:rPr lang="en-US" altLang="zh-CN" dirty="0"/>
              <a:t>,</a:t>
            </a:r>
            <a:r>
              <a:rPr lang="zh-CN" altLang="en-US" dirty="0"/>
              <a:t>无法脱网</a:t>
            </a:r>
            <a:endParaRPr lang="zh-CN" altLang="en-US" sz="1200" dirty="0"/>
          </a:p>
        </p:txBody>
      </p:sp>
      <p:sp>
        <p:nvSpPr>
          <p:cNvPr id="8" name="Text2">
            <a:extLst>
              <a:ext uri="{FF2B5EF4-FFF2-40B4-BE49-F238E27FC236}">
                <a16:creationId xmlns:a16="http://schemas.microsoft.com/office/drawing/2014/main" id="{A1B6E703-37BE-39B4-9971-08BE5FCAECD8}"/>
              </a:ext>
            </a:extLst>
          </p:cNvPr>
          <p:cNvSpPr txBox="1"/>
          <p:nvPr/>
        </p:nvSpPr>
        <p:spPr>
          <a:xfrm>
            <a:off x="660400" y="5113596"/>
            <a:ext cx="3177554" cy="1109529"/>
          </a:xfrm>
          <a:prstGeom prst="rect">
            <a:avLst/>
          </a:prstGeom>
          <a:noFill/>
        </p:spPr>
        <p:txBody>
          <a:bodyPr wrap="square" lIns="90000" tIns="46800" rIns="90000" bIns="46800" rtlCol="0" anchor="t" anchorCtr="0">
            <a:normAutofit/>
          </a:bodyPr>
          <a:lstStyle/>
          <a:p>
            <a:pPr>
              <a:lnSpc>
                <a:spcPct val="120000"/>
              </a:lnSpc>
            </a:pPr>
            <a:endParaRPr lang="zh-CN" altLang="en-US" sz="1200" dirty="0"/>
          </a:p>
        </p:txBody>
      </p:sp>
      <p:sp>
        <p:nvSpPr>
          <p:cNvPr id="2" name="AutoShape 2">
            <a:extLst>
              <a:ext uri="{FF2B5EF4-FFF2-40B4-BE49-F238E27FC236}">
                <a16:creationId xmlns:a16="http://schemas.microsoft.com/office/drawing/2014/main" id="{C793FE8B-62BE-B94F-9811-FBBD98DEC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a:extLst>
              <a:ext uri="{FF2B5EF4-FFF2-40B4-BE49-F238E27FC236}">
                <a16:creationId xmlns:a16="http://schemas.microsoft.com/office/drawing/2014/main" id="{FAEC7B68-62B7-1AE8-50FE-A1BD8BC2B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995" y="1395890"/>
            <a:ext cx="7921823" cy="5233564"/>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loud outline">
            <a:extLst>
              <a:ext uri="{FF2B5EF4-FFF2-40B4-BE49-F238E27FC236}">
                <a16:creationId xmlns:a16="http://schemas.microsoft.com/office/drawing/2014/main" id="{1D7415A8-17CD-10DB-5EA9-1E3B58E9E5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5213" y="-367190"/>
            <a:ext cx="1945906" cy="1945906"/>
          </a:xfrm>
          <a:prstGeom prst="rect">
            <a:avLst/>
          </a:prstGeom>
        </p:spPr>
      </p:pic>
      <p:sp>
        <p:nvSpPr>
          <p:cNvPr id="7" name="Arrow: Up-Down 6">
            <a:extLst>
              <a:ext uri="{FF2B5EF4-FFF2-40B4-BE49-F238E27FC236}">
                <a16:creationId xmlns:a16="http://schemas.microsoft.com/office/drawing/2014/main" id="{66921FC0-9B84-5CE2-3041-D413A8E6821B}"/>
              </a:ext>
            </a:extLst>
          </p:cNvPr>
          <p:cNvSpPr/>
          <p:nvPr/>
        </p:nvSpPr>
        <p:spPr>
          <a:xfrm rot="2630476">
            <a:off x="7314553" y="1072842"/>
            <a:ext cx="288758" cy="646096"/>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FD98C7-D749-D0CF-0A49-1D496A397F14}"/>
              </a:ext>
            </a:extLst>
          </p:cNvPr>
          <p:cNvSpPr txBox="1"/>
          <p:nvPr/>
        </p:nvSpPr>
        <p:spPr>
          <a:xfrm>
            <a:off x="7486607" y="491793"/>
            <a:ext cx="6097604" cy="369332"/>
          </a:xfrm>
          <a:prstGeom prst="rect">
            <a:avLst/>
          </a:prstGeom>
          <a:noFill/>
        </p:spPr>
        <p:txBody>
          <a:bodyPr wrap="square">
            <a:spAutoFit/>
          </a:bodyPr>
          <a:lstStyle/>
          <a:p>
            <a:r>
              <a:rPr lang="en-US" altLang="zh-CN" dirty="0"/>
              <a:t>Internet</a:t>
            </a:r>
            <a:endParaRPr lang="en-US" dirty="0"/>
          </a:p>
        </p:txBody>
      </p:sp>
    </p:spTree>
    <p:custDataLst>
      <p:tags r:id="rId1"/>
    </p:custDataLst>
    <p:extLst>
      <p:ext uri="{BB962C8B-B14F-4D97-AF65-F5344CB8AC3E}">
        <p14:creationId xmlns:p14="http://schemas.microsoft.com/office/powerpoint/2010/main" val="16864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F1FB5-35E7-62B1-BB5B-748B8B6067FE}"/>
              </a:ext>
            </a:extLst>
          </p:cNvPr>
          <p:cNvSpPr>
            <a:spLocks noGrp="1"/>
          </p:cNvSpPr>
          <p:nvPr>
            <p:ph type="title"/>
          </p:nvPr>
        </p:nvSpPr>
        <p:spPr/>
        <p:txBody>
          <a:bodyPr/>
          <a:lstStyle/>
          <a:p>
            <a:r>
              <a:rPr lang="en-US" altLang="zh-CN" dirty="0"/>
              <a:t>Agenda</a:t>
            </a:r>
            <a:endParaRPr lang="zh-CN" altLang="en-US" dirty="0"/>
          </a:p>
        </p:txBody>
      </p:sp>
      <p:sp>
        <p:nvSpPr>
          <p:cNvPr id="3" name="内容占位符 2">
            <a:extLst>
              <a:ext uri="{FF2B5EF4-FFF2-40B4-BE49-F238E27FC236}">
                <a16:creationId xmlns:a16="http://schemas.microsoft.com/office/drawing/2014/main" id="{E9CF1D76-0FC1-5DAB-6513-C0D2249278C1}"/>
              </a:ext>
            </a:extLst>
          </p:cNvPr>
          <p:cNvSpPr>
            <a:spLocks noGrp="1"/>
          </p:cNvSpPr>
          <p:nvPr>
            <p:ph sz="quarter" idx="1"/>
          </p:nvPr>
        </p:nvSpPr>
        <p:spPr/>
        <p:txBody>
          <a:bodyPr/>
          <a:lstStyle/>
          <a:p>
            <a:r>
              <a:rPr lang="zh-CN" altLang="en-US" dirty="0"/>
              <a:t>智能家居的基本理解</a:t>
            </a:r>
            <a:endParaRPr lang="en-US" altLang="zh-CN" dirty="0"/>
          </a:p>
          <a:p>
            <a:r>
              <a:rPr lang="zh-CN" altLang="en-US" dirty="0"/>
              <a:t>如何搭建智能家居</a:t>
            </a:r>
            <a:endParaRPr lang="en-US" altLang="zh-CN" dirty="0"/>
          </a:p>
          <a:p>
            <a:r>
              <a:rPr lang="zh-CN" altLang="en-US" dirty="0"/>
              <a:t>智能设备</a:t>
            </a:r>
            <a:endParaRPr lang="en-US" altLang="zh-CN" dirty="0"/>
          </a:p>
          <a:p>
            <a:r>
              <a:rPr lang="zh-CN" altLang="en-US" dirty="0"/>
              <a:t>配置方法</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553662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什么是中枢？</a:t>
            </a:r>
          </a:p>
        </p:txBody>
      </p:sp>
      <p:sp>
        <p:nvSpPr>
          <p:cNvPr id="5" name="Text2">
            <a:extLst>
              <a:ext uri="{FF2B5EF4-FFF2-40B4-BE49-F238E27FC236}">
                <a16:creationId xmlns:a16="http://schemas.microsoft.com/office/drawing/2014/main" id="{05B9E94F-FD84-09BD-F9A7-48997DBCE657}"/>
              </a:ext>
            </a:extLst>
          </p:cNvPr>
          <p:cNvSpPr txBox="1"/>
          <p:nvPr/>
        </p:nvSpPr>
        <p:spPr>
          <a:xfrm>
            <a:off x="832209" y="1839737"/>
            <a:ext cx="2833936" cy="3763478"/>
          </a:xfrm>
          <a:prstGeom prst="rect">
            <a:avLst/>
          </a:prstGeom>
          <a:noFill/>
        </p:spPr>
        <p:txBody>
          <a:bodyPr wrap="square" lIns="90000" tIns="46800" rIns="90000" bIns="46800" rtlCol="0" anchor="t" anchorCtr="0">
            <a:normAutofit fontScale="85000" lnSpcReduction="20000"/>
          </a:bodyPr>
          <a:lstStyle/>
          <a:p>
            <a:pPr>
              <a:lnSpc>
                <a:spcPct val="120000"/>
              </a:lnSpc>
            </a:pPr>
            <a:r>
              <a:rPr lang="zh-CN" altLang="en-US" dirty="0"/>
              <a:t>一个家庭里的中枢设备和其他智能设备，当它们连接在同一个局域网时，就构成了一个中枢系统。</a:t>
            </a:r>
          </a:p>
          <a:p>
            <a:pPr>
              <a:lnSpc>
                <a:spcPct val="120000"/>
              </a:lnSpc>
            </a:pPr>
            <a:endParaRPr lang="zh-CN" altLang="en-US" dirty="0"/>
          </a:p>
          <a:p>
            <a:pPr>
              <a:lnSpc>
                <a:spcPct val="120000"/>
              </a:lnSpc>
            </a:pPr>
            <a:r>
              <a:rPr lang="zh-CN" altLang="en-US" dirty="0"/>
              <a:t>中枢系统的各设备受中枢调度，能实现局域网内的本地自动化和本地 </a:t>
            </a:r>
            <a:r>
              <a:rPr lang="en-US" altLang="zh-CN" dirty="0"/>
              <a:t>App </a:t>
            </a:r>
            <a:r>
              <a:rPr lang="zh-CN" altLang="en-US" dirty="0"/>
              <a:t>控制。</a:t>
            </a:r>
          </a:p>
          <a:p>
            <a:pPr>
              <a:lnSpc>
                <a:spcPct val="120000"/>
              </a:lnSpc>
            </a:pPr>
            <a:endParaRPr lang="zh-CN" altLang="en-US" dirty="0"/>
          </a:p>
          <a:p>
            <a:pPr>
              <a:lnSpc>
                <a:spcPct val="120000"/>
              </a:lnSpc>
            </a:pPr>
            <a:r>
              <a:rPr lang="zh-CN" altLang="en-US" dirty="0"/>
              <a:t>中枢系统中的 </a:t>
            </a:r>
            <a:r>
              <a:rPr lang="en-US" altLang="zh-CN" dirty="0"/>
              <a:t>Wi-Fi </a:t>
            </a:r>
            <a:r>
              <a:rPr lang="zh-CN" altLang="en-US" dirty="0"/>
              <a:t>设备，如空调、空气净化器等，通过局域网和中枢通信。蓝牙</a:t>
            </a:r>
            <a:r>
              <a:rPr lang="en-US" altLang="zh-CN" dirty="0"/>
              <a:t>/</a:t>
            </a:r>
            <a:r>
              <a:rPr lang="zh-CN" altLang="en-US" dirty="0"/>
              <a:t>蓝牙</a:t>
            </a:r>
            <a:r>
              <a:rPr lang="en-US" altLang="zh-CN" dirty="0"/>
              <a:t>Mesh</a:t>
            </a:r>
            <a:r>
              <a:rPr lang="zh-CN" altLang="en-US" dirty="0"/>
              <a:t>设备，如传感器、智能开关等，可以直接和中枢通信，也可以先连接到网关，再由网关通过局域网和中枢通信。</a:t>
            </a:r>
            <a:endParaRPr lang="zh-CN" altLang="en-US" sz="1200" dirty="0"/>
          </a:p>
        </p:txBody>
      </p:sp>
      <p:sp>
        <p:nvSpPr>
          <p:cNvPr id="8" name="Text2">
            <a:extLst>
              <a:ext uri="{FF2B5EF4-FFF2-40B4-BE49-F238E27FC236}">
                <a16:creationId xmlns:a16="http://schemas.microsoft.com/office/drawing/2014/main" id="{A1B6E703-37BE-39B4-9971-08BE5FCAECD8}"/>
              </a:ext>
            </a:extLst>
          </p:cNvPr>
          <p:cNvSpPr txBox="1"/>
          <p:nvPr/>
        </p:nvSpPr>
        <p:spPr>
          <a:xfrm>
            <a:off x="660400" y="5113596"/>
            <a:ext cx="3177554" cy="1109529"/>
          </a:xfrm>
          <a:prstGeom prst="rect">
            <a:avLst/>
          </a:prstGeom>
          <a:noFill/>
        </p:spPr>
        <p:txBody>
          <a:bodyPr wrap="square" lIns="90000" tIns="46800" rIns="90000" bIns="46800" rtlCol="0" anchor="t" anchorCtr="0">
            <a:normAutofit/>
          </a:bodyPr>
          <a:lstStyle/>
          <a:p>
            <a:pPr>
              <a:lnSpc>
                <a:spcPct val="120000"/>
              </a:lnSpc>
            </a:pPr>
            <a:endParaRPr lang="zh-CN" altLang="en-US" sz="1200" dirty="0"/>
          </a:p>
        </p:txBody>
      </p:sp>
      <p:sp>
        <p:nvSpPr>
          <p:cNvPr id="2" name="AutoShape 2">
            <a:extLst>
              <a:ext uri="{FF2B5EF4-FFF2-40B4-BE49-F238E27FC236}">
                <a16:creationId xmlns:a16="http://schemas.microsoft.com/office/drawing/2014/main" id="{C793FE8B-62BE-B94F-9811-FBBD98DEC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a:extLst>
              <a:ext uri="{FF2B5EF4-FFF2-40B4-BE49-F238E27FC236}">
                <a16:creationId xmlns:a16="http://schemas.microsoft.com/office/drawing/2014/main" id="{5E159E28-5A66-9117-13E7-8CFDC1C5F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1125913"/>
            <a:ext cx="8448675" cy="5191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8945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4" name="Title">
            <a:extLst>
              <a:ext uri="{FF2B5EF4-FFF2-40B4-BE49-F238E27FC236}">
                <a16:creationId xmlns:a16="http://schemas.microsoft.com/office/drawing/2014/main" id="{4110BC83-24ED-F102-1783-D60D5B13ACDD}"/>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什么是中枢？</a:t>
            </a:r>
          </a:p>
        </p:txBody>
      </p:sp>
      <p:sp>
        <p:nvSpPr>
          <p:cNvPr id="5" name="Text2">
            <a:extLst>
              <a:ext uri="{FF2B5EF4-FFF2-40B4-BE49-F238E27FC236}">
                <a16:creationId xmlns:a16="http://schemas.microsoft.com/office/drawing/2014/main" id="{05B9E94F-FD84-09BD-F9A7-48997DBCE657}"/>
              </a:ext>
            </a:extLst>
          </p:cNvPr>
          <p:cNvSpPr txBox="1"/>
          <p:nvPr/>
        </p:nvSpPr>
        <p:spPr>
          <a:xfrm>
            <a:off x="832209" y="1839737"/>
            <a:ext cx="2833936" cy="3763478"/>
          </a:xfrm>
          <a:prstGeom prst="rect">
            <a:avLst/>
          </a:prstGeom>
          <a:noFill/>
        </p:spPr>
        <p:txBody>
          <a:bodyPr wrap="square" lIns="90000" tIns="46800" rIns="90000" bIns="46800" rtlCol="0" anchor="t" anchorCtr="0">
            <a:normAutofit/>
          </a:bodyPr>
          <a:lstStyle/>
          <a:p>
            <a:pPr>
              <a:lnSpc>
                <a:spcPct val="120000"/>
              </a:lnSpc>
            </a:pPr>
            <a:r>
              <a:rPr lang="zh-CN" altLang="en-US" dirty="0"/>
              <a:t>中枢基于网关，本地化中枢可以实现局域网通信并做出决策，设备控制和自动化可以脱网完成</a:t>
            </a:r>
            <a:endParaRPr lang="zh-CN" altLang="en-US" sz="1200" dirty="0"/>
          </a:p>
        </p:txBody>
      </p:sp>
      <p:sp>
        <p:nvSpPr>
          <p:cNvPr id="2" name="AutoShape 2">
            <a:extLst>
              <a:ext uri="{FF2B5EF4-FFF2-40B4-BE49-F238E27FC236}">
                <a16:creationId xmlns:a16="http://schemas.microsoft.com/office/drawing/2014/main" id="{C793FE8B-62BE-B94F-9811-FBBD98DEC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FD47CA44-678C-B094-03B9-906843D35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044" y="1388639"/>
            <a:ext cx="8200162" cy="53959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05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0" y="1282739"/>
            <a:ext cx="3779837" cy="461665"/>
          </a:xfrm>
          <a:prstGeom prst="rect">
            <a:avLst/>
          </a:prstGeom>
          <a:noFill/>
        </p:spPr>
        <p:txBody>
          <a:bodyPr vert="horz" wrap="square" rtlCol="0" anchor="t" anchorCtr="1">
            <a:normAutofit/>
          </a:bodyPr>
          <a:lstStyle/>
          <a:p>
            <a:pPr algn="ctr"/>
            <a:r>
              <a:rPr lang="zh-CN" altLang="en-US" sz="2400" b="1" dirty="0"/>
              <a:t>不同网关的区别</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5" y="1847331"/>
            <a:ext cx="4023845" cy="3754874"/>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中枢网关</a:t>
            </a:r>
            <a:endParaRPr lang="en-US" altLang="zh-CN" sz="1400" dirty="0"/>
          </a:p>
          <a:p>
            <a:pPr marL="742950" lvl="1" indent="-285750">
              <a:buFont typeface="Arial" panose="020B0604020202020204" pitchFamily="34" charset="0"/>
              <a:buChar char="•"/>
            </a:pPr>
            <a:r>
              <a:rPr lang="zh-CN" altLang="en-US" sz="1400" dirty="0"/>
              <a:t>中枢系统的本地控制核心。它将自动化规则存储在本地、通过局域网或蓝牙调度设备，实现本地自动化和本地 </a:t>
            </a:r>
            <a:r>
              <a:rPr lang="en-US" altLang="zh-CN" sz="1400" dirty="0"/>
              <a:t>App </a:t>
            </a:r>
            <a:r>
              <a:rPr lang="zh-CN" altLang="en-US" sz="1400" dirty="0"/>
              <a:t>控制等功能。一个中枢系统下只有一个主中枢。</a:t>
            </a:r>
            <a:endParaRPr lang="en-US" altLang="zh-CN" sz="1400" dirty="0"/>
          </a:p>
          <a:p>
            <a:pPr marL="285750" indent="-285750">
              <a:buFont typeface="Arial" panose="020B0604020202020204" pitchFamily="34" charset="0"/>
              <a:buChar char="•"/>
            </a:pPr>
            <a:r>
              <a:rPr lang="zh-CN" altLang="en-US" sz="1400" dirty="0"/>
              <a:t>备中枢网关</a:t>
            </a:r>
            <a:endParaRPr lang="en-US" altLang="zh-CN" sz="1400" dirty="0"/>
          </a:p>
          <a:p>
            <a:pPr marL="742950" lvl="1" indent="-285750">
              <a:buFont typeface="Arial" panose="020B0604020202020204" pitchFamily="34" charset="0"/>
              <a:buChar char="•"/>
            </a:pPr>
            <a:r>
              <a:rPr lang="zh-CN" altLang="en-US" sz="1400" dirty="0"/>
              <a:t>主中枢的备份，当主中枢因为各种原因无法运作时接替主中枢的工作</a:t>
            </a:r>
            <a:endParaRPr lang="en-US" altLang="zh-CN" sz="1400" dirty="0"/>
          </a:p>
          <a:p>
            <a:pPr marL="285750" indent="-285750">
              <a:buFont typeface="Arial" panose="020B0604020202020204" pitchFamily="34" charset="0"/>
              <a:buChar char="•"/>
            </a:pPr>
            <a:r>
              <a:rPr lang="zh-CN" altLang="en-US" sz="1400" dirty="0"/>
              <a:t>从网关</a:t>
            </a:r>
            <a:endParaRPr lang="en-US" altLang="zh-CN" sz="1400" dirty="0"/>
          </a:p>
          <a:p>
            <a:pPr marL="742950" lvl="1" indent="-285750">
              <a:buFont typeface="Arial" panose="020B0604020202020204" pitchFamily="34" charset="0"/>
              <a:buChar char="•"/>
            </a:pPr>
            <a:r>
              <a:rPr lang="zh-CN" altLang="en-US" sz="1400" dirty="0"/>
              <a:t>能接受中枢调度的网关。包含从网关子设备的自动化，属于中枢系统内，可以本地执行。</a:t>
            </a:r>
            <a:endParaRPr lang="en-US" altLang="zh-CN" sz="1400" dirty="0"/>
          </a:p>
          <a:p>
            <a:pPr marL="285750" indent="-285750">
              <a:buFont typeface="Arial" panose="020B0604020202020204" pitchFamily="34" charset="0"/>
              <a:buChar char="•"/>
            </a:pPr>
            <a:r>
              <a:rPr lang="zh-CN" altLang="en-US" sz="1400" dirty="0"/>
              <a:t>盲网关</a:t>
            </a:r>
            <a:endParaRPr lang="en-US" altLang="zh-CN" sz="1400" dirty="0"/>
          </a:p>
          <a:p>
            <a:pPr marL="742950" lvl="1" indent="-285750">
              <a:buFont typeface="Arial" panose="020B0604020202020204" pitchFamily="34" charset="0"/>
              <a:buChar char="•"/>
            </a:pPr>
            <a:r>
              <a:rPr lang="zh-CN" altLang="en-US" sz="1400" dirty="0"/>
              <a:t>不能接受中枢调度的网关，只和云端通信。盲网关的子设备不在中枢系统内，包含这些子设备的自动化无法本地执行。</a:t>
            </a:r>
            <a:endParaRPr lang="en-US" sz="1400" dirty="0"/>
          </a:p>
        </p:txBody>
      </p:sp>
      <p:pic>
        <p:nvPicPr>
          <p:cNvPr id="7170" name="Picture 2">
            <a:extLst>
              <a:ext uri="{FF2B5EF4-FFF2-40B4-BE49-F238E27FC236}">
                <a16:creationId xmlns:a16="http://schemas.microsoft.com/office/drawing/2014/main" id="{8D520115-81C4-220F-166B-4BF36CBE7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549" y="105008"/>
            <a:ext cx="4865878" cy="31763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63D19FD-434D-3B78-95EF-A80D6B259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49" y="3281345"/>
            <a:ext cx="3769826" cy="35342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3419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23513" y="1385666"/>
            <a:ext cx="3779837" cy="461665"/>
          </a:xfrm>
          <a:prstGeom prst="rect">
            <a:avLst/>
          </a:prstGeom>
          <a:noFill/>
        </p:spPr>
        <p:txBody>
          <a:bodyPr vert="horz" wrap="square" rtlCol="0" anchor="t" anchorCtr="1">
            <a:normAutofit/>
          </a:bodyPr>
          <a:lstStyle/>
          <a:p>
            <a:pPr algn="ctr"/>
            <a:r>
              <a:rPr lang="zh-CN" altLang="en-US" sz="2400" b="1" dirty="0"/>
              <a:t>米家极客版</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极客版种所有自动化可以落在本地</a:t>
            </a:r>
            <a:endParaRPr lang="en-US" altLang="zh-CN" sz="1400" dirty="0"/>
          </a:p>
          <a:p>
            <a:pPr marL="285750" indent="-285750">
              <a:buFont typeface="Arial" panose="020B0604020202020204" pitchFamily="34" charset="0"/>
              <a:buChar char="•"/>
            </a:pPr>
            <a:r>
              <a:rPr lang="zh-CN" altLang="en-US" sz="1400" dirty="0"/>
              <a:t>自动化可玩性更高，更简洁，避免大量自动化嵌套</a:t>
            </a:r>
            <a:endParaRPr lang="en-US" altLang="zh-CN" sz="1400" dirty="0"/>
          </a:p>
          <a:p>
            <a:pPr marL="285750" indent="-285750">
              <a:buFont typeface="Arial" panose="020B0604020202020204" pitchFamily="34" charset="0"/>
              <a:buChar char="•"/>
            </a:pPr>
            <a:r>
              <a:rPr lang="zh-CN" altLang="en-US" sz="1400" dirty="0"/>
              <a:t>设备设置条件和精度比一半</a:t>
            </a:r>
            <a:r>
              <a:rPr lang="en-US" altLang="zh-CN" sz="1400" dirty="0"/>
              <a:t>app</a:t>
            </a:r>
            <a:r>
              <a:rPr lang="zh-CN" altLang="en-US" sz="1400" dirty="0"/>
              <a:t>高</a:t>
            </a:r>
            <a:endParaRPr lang="en-US" altLang="zh-CN" sz="1400" dirty="0"/>
          </a:p>
          <a:p>
            <a:pPr marL="285750" indent="-285750">
              <a:buFont typeface="Arial" panose="020B0604020202020204" pitchFamily="34" charset="0"/>
              <a:buChar char="•"/>
            </a:pPr>
            <a:r>
              <a:rPr lang="zh-CN" altLang="en-US" sz="1400" dirty="0"/>
              <a:t>自定义程度极高</a:t>
            </a:r>
            <a:endParaRPr lang="en-US" sz="1400" dirty="0"/>
          </a:p>
        </p:txBody>
      </p:sp>
      <p:pic>
        <p:nvPicPr>
          <p:cNvPr id="14" name="Picture 13">
            <a:extLst>
              <a:ext uri="{FF2B5EF4-FFF2-40B4-BE49-F238E27FC236}">
                <a16:creationId xmlns:a16="http://schemas.microsoft.com/office/drawing/2014/main" id="{4DC582ED-9927-D096-8AC6-620B25127815}"/>
              </a:ext>
            </a:extLst>
          </p:cNvPr>
          <p:cNvPicPr>
            <a:picLocks noChangeAspect="1"/>
          </p:cNvPicPr>
          <p:nvPr/>
        </p:nvPicPr>
        <p:blipFill>
          <a:blip r:embed="rId4"/>
          <a:stretch>
            <a:fillRect/>
          </a:stretch>
        </p:blipFill>
        <p:spPr>
          <a:xfrm>
            <a:off x="4388643" y="1028700"/>
            <a:ext cx="7803357" cy="5817723"/>
          </a:xfrm>
          <a:prstGeom prst="rect">
            <a:avLst/>
          </a:prstGeom>
        </p:spPr>
      </p:pic>
    </p:spTree>
    <p:custDataLst>
      <p:tags r:id="rId1"/>
    </p:custDataLst>
    <p:extLst>
      <p:ext uri="{BB962C8B-B14F-4D97-AF65-F5344CB8AC3E}">
        <p14:creationId xmlns:p14="http://schemas.microsoft.com/office/powerpoint/2010/main" val="50441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23513" y="1385666"/>
            <a:ext cx="3779837" cy="461665"/>
          </a:xfrm>
          <a:prstGeom prst="rect">
            <a:avLst/>
          </a:prstGeom>
          <a:noFill/>
        </p:spPr>
        <p:txBody>
          <a:bodyPr vert="horz" wrap="square" rtlCol="0" anchor="t" anchorCtr="1">
            <a:normAutofit/>
          </a:bodyPr>
          <a:lstStyle/>
          <a:p>
            <a:pPr algn="ctr"/>
            <a:r>
              <a:rPr lang="zh-CN" altLang="en-US" sz="2400" b="1" dirty="0"/>
              <a:t>米家极客版</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极客版种所有自动化可以落在本地</a:t>
            </a:r>
            <a:endParaRPr lang="en-US" altLang="zh-CN" sz="1400" dirty="0"/>
          </a:p>
          <a:p>
            <a:pPr marL="285750" indent="-285750">
              <a:buFont typeface="Arial" panose="020B0604020202020204" pitchFamily="34" charset="0"/>
              <a:buChar char="•"/>
            </a:pPr>
            <a:r>
              <a:rPr lang="zh-CN" altLang="en-US" sz="1400" dirty="0"/>
              <a:t>自动化可玩性更高，更简洁，避免大量自动化嵌套</a:t>
            </a:r>
            <a:endParaRPr lang="en-US" altLang="zh-CN" sz="1400" dirty="0"/>
          </a:p>
          <a:p>
            <a:pPr marL="285750" indent="-285750">
              <a:buFont typeface="Arial" panose="020B0604020202020204" pitchFamily="34" charset="0"/>
              <a:buChar char="•"/>
            </a:pPr>
            <a:r>
              <a:rPr lang="zh-CN" altLang="en-US" sz="1400" dirty="0"/>
              <a:t>设备设置条件和精度比一半</a:t>
            </a:r>
            <a:r>
              <a:rPr lang="en-US" altLang="zh-CN" sz="1400" dirty="0"/>
              <a:t>app</a:t>
            </a:r>
            <a:r>
              <a:rPr lang="zh-CN" altLang="en-US" sz="1400" dirty="0"/>
              <a:t>高</a:t>
            </a:r>
            <a:endParaRPr lang="en-US" altLang="zh-CN" sz="1400" dirty="0"/>
          </a:p>
          <a:p>
            <a:pPr marL="285750" indent="-285750">
              <a:buFont typeface="Arial" panose="020B0604020202020204" pitchFamily="34" charset="0"/>
              <a:buChar char="•"/>
            </a:pPr>
            <a:r>
              <a:rPr lang="zh-CN" altLang="en-US" sz="1400" dirty="0"/>
              <a:t>自定义程度极高</a:t>
            </a:r>
            <a:endParaRPr lang="en-US" sz="1400" dirty="0"/>
          </a:p>
        </p:txBody>
      </p:sp>
      <p:pic>
        <p:nvPicPr>
          <p:cNvPr id="4" name="Picture 3">
            <a:extLst>
              <a:ext uri="{FF2B5EF4-FFF2-40B4-BE49-F238E27FC236}">
                <a16:creationId xmlns:a16="http://schemas.microsoft.com/office/drawing/2014/main" id="{2EE52771-417F-20E9-542F-44B91F43C818}"/>
              </a:ext>
            </a:extLst>
          </p:cNvPr>
          <p:cNvPicPr>
            <a:picLocks noChangeAspect="1"/>
          </p:cNvPicPr>
          <p:nvPr/>
        </p:nvPicPr>
        <p:blipFill>
          <a:blip r:embed="rId4"/>
          <a:stretch>
            <a:fillRect/>
          </a:stretch>
        </p:blipFill>
        <p:spPr>
          <a:xfrm>
            <a:off x="5026985" y="33639"/>
            <a:ext cx="7165015" cy="3857424"/>
          </a:xfrm>
          <a:prstGeom prst="rect">
            <a:avLst/>
          </a:prstGeom>
        </p:spPr>
      </p:pic>
      <p:pic>
        <p:nvPicPr>
          <p:cNvPr id="6" name="Picture 5">
            <a:extLst>
              <a:ext uri="{FF2B5EF4-FFF2-40B4-BE49-F238E27FC236}">
                <a16:creationId xmlns:a16="http://schemas.microsoft.com/office/drawing/2014/main" id="{E30AC31C-0808-E733-F730-7436006DB7D8}"/>
              </a:ext>
            </a:extLst>
          </p:cNvPr>
          <p:cNvPicPr>
            <a:picLocks noChangeAspect="1"/>
          </p:cNvPicPr>
          <p:nvPr/>
        </p:nvPicPr>
        <p:blipFill>
          <a:blip r:embed="rId5"/>
          <a:stretch>
            <a:fillRect/>
          </a:stretch>
        </p:blipFill>
        <p:spPr>
          <a:xfrm>
            <a:off x="5026985" y="3891064"/>
            <a:ext cx="7165015" cy="2784958"/>
          </a:xfrm>
          <a:prstGeom prst="rect">
            <a:avLst/>
          </a:prstGeom>
        </p:spPr>
      </p:pic>
    </p:spTree>
    <p:custDataLst>
      <p:tags r:id="rId1"/>
    </p:custDataLst>
    <p:extLst>
      <p:ext uri="{BB962C8B-B14F-4D97-AF65-F5344CB8AC3E}">
        <p14:creationId xmlns:p14="http://schemas.microsoft.com/office/powerpoint/2010/main" val="26933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23513" y="1385666"/>
            <a:ext cx="3779837" cy="461665"/>
          </a:xfrm>
          <a:prstGeom prst="rect">
            <a:avLst/>
          </a:prstGeom>
          <a:noFill/>
        </p:spPr>
        <p:txBody>
          <a:bodyPr vert="horz" wrap="square" rtlCol="0" anchor="t" anchorCtr="1">
            <a:normAutofit/>
          </a:bodyPr>
          <a:lstStyle/>
          <a:p>
            <a:pPr algn="ctr"/>
            <a:r>
              <a:rPr lang="zh-CN" altLang="en-US" sz="2400" b="1" dirty="0"/>
              <a:t>米家极客版</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极客版种所有自动化可以落在本地</a:t>
            </a:r>
            <a:endParaRPr lang="en-US" altLang="zh-CN" sz="1400" dirty="0"/>
          </a:p>
          <a:p>
            <a:pPr marL="285750" indent="-285750">
              <a:buFont typeface="Arial" panose="020B0604020202020204" pitchFamily="34" charset="0"/>
              <a:buChar char="•"/>
            </a:pPr>
            <a:r>
              <a:rPr lang="zh-CN" altLang="en-US" sz="1400" dirty="0"/>
              <a:t>自动化可玩性更高，更简洁，避免大量自动化嵌套</a:t>
            </a:r>
            <a:endParaRPr lang="en-US" altLang="zh-CN" sz="1400" dirty="0"/>
          </a:p>
          <a:p>
            <a:pPr marL="285750" indent="-285750">
              <a:buFont typeface="Arial" panose="020B0604020202020204" pitchFamily="34" charset="0"/>
              <a:buChar char="•"/>
            </a:pPr>
            <a:r>
              <a:rPr lang="zh-CN" altLang="en-US" sz="1400" dirty="0"/>
              <a:t>设备设置条件和精度比一半</a:t>
            </a:r>
            <a:r>
              <a:rPr lang="en-US" altLang="zh-CN" sz="1400" dirty="0"/>
              <a:t>app</a:t>
            </a:r>
            <a:r>
              <a:rPr lang="zh-CN" altLang="en-US" sz="1400" dirty="0"/>
              <a:t>高</a:t>
            </a:r>
            <a:endParaRPr lang="en-US" altLang="zh-CN" sz="1400" dirty="0"/>
          </a:p>
          <a:p>
            <a:pPr marL="285750" indent="-285750">
              <a:buFont typeface="Arial" panose="020B0604020202020204" pitchFamily="34" charset="0"/>
              <a:buChar char="•"/>
            </a:pPr>
            <a:r>
              <a:rPr lang="zh-CN" altLang="en-US" sz="1400" dirty="0"/>
              <a:t>自定义程度极高</a:t>
            </a:r>
            <a:endParaRPr lang="en-US" sz="1400" dirty="0"/>
          </a:p>
        </p:txBody>
      </p:sp>
      <p:pic>
        <p:nvPicPr>
          <p:cNvPr id="5" name="Picture 4">
            <a:extLst>
              <a:ext uri="{FF2B5EF4-FFF2-40B4-BE49-F238E27FC236}">
                <a16:creationId xmlns:a16="http://schemas.microsoft.com/office/drawing/2014/main" id="{45C5E01B-1DF0-E7B0-2B2D-058D34954310}"/>
              </a:ext>
            </a:extLst>
          </p:cNvPr>
          <p:cNvPicPr>
            <a:picLocks noChangeAspect="1"/>
          </p:cNvPicPr>
          <p:nvPr/>
        </p:nvPicPr>
        <p:blipFill>
          <a:blip r:embed="rId4"/>
          <a:stretch>
            <a:fillRect/>
          </a:stretch>
        </p:blipFill>
        <p:spPr>
          <a:xfrm>
            <a:off x="3735823" y="1578542"/>
            <a:ext cx="8456177" cy="4572000"/>
          </a:xfrm>
          <a:prstGeom prst="rect">
            <a:avLst/>
          </a:prstGeom>
        </p:spPr>
      </p:pic>
    </p:spTree>
    <p:custDataLst>
      <p:tags r:id="rId1"/>
    </p:custDataLst>
    <p:extLst>
      <p:ext uri="{BB962C8B-B14F-4D97-AF65-F5344CB8AC3E}">
        <p14:creationId xmlns:p14="http://schemas.microsoft.com/office/powerpoint/2010/main" val="130590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网关和中枢</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23513" y="1385666"/>
            <a:ext cx="3779837" cy="461665"/>
          </a:xfrm>
          <a:prstGeom prst="rect">
            <a:avLst/>
          </a:prstGeom>
          <a:noFill/>
        </p:spPr>
        <p:txBody>
          <a:bodyPr vert="horz" wrap="square" rtlCol="0" anchor="t" anchorCtr="1">
            <a:normAutofit/>
          </a:bodyPr>
          <a:lstStyle/>
          <a:p>
            <a:pPr algn="ctr"/>
            <a:r>
              <a:rPr lang="zh-CN" altLang="en-US" sz="2400" b="1" dirty="0"/>
              <a:t>米家极客版</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极客版种所有自动化可以落在本地</a:t>
            </a:r>
            <a:endParaRPr lang="en-US" altLang="zh-CN" sz="1400" dirty="0"/>
          </a:p>
          <a:p>
            <a:pPr marL="285750" indent="-285750">
              <a:buFont typeface="Arial" panose="020B0604020202020204" pitchFamily="34" charset="0"/>
              <a:buChar char="•"/>
            </a:pPr>
            <a:r>
              <a:rPr lang="zh-CN" altLang="en-US" sz="1400" dirty="0"/>
              <a:t>自动化可玩性更高，更简洁，避免大量自动化嵌套</a:t>
            </a:r>
            <a:endParaRPr lang="en-US" altLang="zh-CN" sz="1400" dirty="0"/>
          </a:p>
          <a:p>
            <a:pPr marL="285750" indent="-285750">
              <a:buFont typeface="Arial" panose="020B0604020202020204" pitchFamily="34" charset="0"/>
              <a:buChar char="•"/>
            </a:pPr>
            <a:r>
              <a:rPr lang="zh-CN" altLang="en-US" sz="1400" dirty="0"/>
              <a:t>设备设置条件和精度比一半</a:t>
            </a:r>
            <a:r>
              <a:rPr lang="en-US" altLang="zh-CN" sz="1400" dirty="0"/>
              <a:t>app</a:t>
            </a:r>
            <a:r>
              <a:rPr lang="zh-CN" altLang="en-US" sz="1400" dirty="0"/>
              <a:t>高</a:t>
            </a:r>
            <a:endParaRPr lang="en-US" altLang="zh-CN" sz="1400" dirty="0"/>
          </a:p>
          <a:p>
            <a:pPr marL="285750" indent="-285750">
              <a:buFont typeface="Arial" panose="020B0604020202020204" pitchFamily="34" charset="0"/>
              <a:buChar char="•"/>
            </a:pPr>
            <a:r>
              <a:rPr lang="zh-CN" altLang="en-US" sz="1400" dirty="0"/>
              <a:t>自定义程度极高</a:t>
            </a:r>
            <a:endParaRPr lang="en-US" sz="1400" dirty="0"/>
          </a:p>
        </p:txBody>
      </p:sp>
      <p:pic>
        <p:nvPicPr>
          <p:cNvPr id="4" name="Picture 3">
            <a:extLst>
              <a:ext uri="{FF2B5EF4-FFF2-40B4-BE49-F238E27FC236}">
                <a16:creationId xmlns:a16="http://schemas.microsoft.com/office/drawing/2014/main" id="{EF3228F7-9252-C911-F006-303423FE2492}"/>
              </a:ext>
            </a:extLst>
          </p:cNvPr>
          <p:cNvPicPr>
            <a:picLocks noChangeAspect="1"/>
          </p:cNvPicPr>
          <p:nvPr/>
        </p:nvPicPr>
        <p:blipFill>
          <a:blip r:embed="rId4"/>
          <a:stretch>
            <a:fillRect/>
          </a:stretch>
        </p:blipFill>
        <p:spPr>
          <a:xfrm>
            <a:off x="5607050" y="72561"/>
            <a:ext cx="5924550" cy="4724400"/>
          </a:xfrm>
          <a:prstGeom prst="rect">
            <a:avLst/>
          </a:prstGeom>
        </p:spPr>
      </p:pic>
      <p:pic>
        <p:nvPicPr>
          <p:cNvPr id="8" name="Picture 7">
            <a:extLst>
              <a:ext uri="{FF2B5EF4-FFF2-40B4-BE49-F238E27FC236}">
                <a16:creationId xmlns:a16="http://schemas.microsoft.com/office/drawing/2014/main" id="{DFE84213-CD20-9C6F-BB0D-2B24935A98CD}"/>
              </a:ext>
            </a:extLst>
          </p:cNvPr>
          <p:cNvPicPr>
            <a:picLocks noChangeAspect="1"/>
          </p:cNvPicPr>
          <p:nvPr/>
        </p:nvPicPr>
        <p:blipFill>
          <a:blip r:embed="rId5"/>
          <a:stretch>
            <a:fillRect/>
          </a:stretch>
        </p:blipFill>
        <p:spPr>
          <a:xfrm>
            <a:off x="86881" y="3964349"/>
            <a:ext cx="5175060" cy="2893651"/>
          </a:xfrm>
          <a:prstGeom prst="rect">
            <a:avLst/>
          </a:prstGeom>
        </p:spPr>
      </p:pic>
      <p:pic>
        <p:nvPicPr>
          <p:cNvPr id="5" name="Picture 4">
            <a:extLst>
              <a:ext uri="{FF2B5EF4-FFF2-40B4-BE49-F238E27FC236}">
                <a16:creationId xmlns:a16="http://schemas.microsoft.com/office/drawing/2014/main" id="{65096CBF-7D3A-348D-7998-725EA14D4CFE}"/>
              </a:ext>
            </a:extLst>
          </p:cNvPr>
          <p:cNvPicPr>
            <a:picLocks noChangeAspect="1"/>
          </p:cNvPicPr>
          <p:nvPr/>
        </p:nvPicPr>
        <p:blipFill>
          <a:blip r:embed="rId6"/>
          <a:stretch>
            <a:fillRect/>
          </a:stretch>
        </p:blipFill>
        <p:spPr>
          <a:xfrm>
            <a:off x="4257675" y="4757365"/>
            <a:ext cx="7934325" cy="2228850"/>
          </a:xfrm>
          <a:prstGeom prst="rect">
            <a:avLst/>
          </a:prstGeom>
        </p:spPr>
      </p:pic>
    </p:spTree>
    <p:custDataLst>
      <p:tags r:id="rId1"/>
    </p:custDataLst>
    <p:extLst>
      <p:ext uri="{BB962C8B-B14F-4D97-AF65-F5344CB8AC3E}">
        <p14:creationId xmlns:p14="http://schemas.microsoft.com/office/powerpoint/2010/main" val="3677234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智能设备</a:t>
            </a:r>
            <a:endParaRPr lang="en-US" dirty="0"/>
          </a:p>
        </p:txBody>
      </p:sp>
      <p:sp>
        <p:nvSpPr>
          <p:cNvPr id="18" name="文本占位符 17"/>
          <p:cNvSpPr>
            <a:spLocks noGrp="1"/>
          </p:cNvSpPr>
          <p:nvPr>
            <p:ph type="body" sz="quarter" idx="1"/>
          </p:nvPr>
        </p:nvSpPr>
        <p:spPr/>
        <p:txBody>
          <a:bodyPr>
            <a:normAutofit/>
          </a:bodyPr>
          <a:lstStyle/>
          <a:p>
            <a:pPr marL="971550" lvl="1" indent="-285750"/>
            <a:r>
              <a:rPr lang="zh-CN" altLang="en-US" dirty="0"/>
              <a:t>网关和中枢</a:t>
            </a:r>
            <a:endParaRPr lang="en-US" altLang="zh-CN" dirty="0"/>
          </a:p>
          <a:p>
            <a:pPr marL="971550" lvl="1" indent="-285750"/>
            <a:r>
              <a:rPr lang="zh-CN" altLang="en-US" b="1" dirty="0"/>
              <a:t>灯光和开关</a:t>
            </a:r>
            <a:endParaRPr lang="en-US" altLang="zh-CN" b="1" dirty="0"/>
          </a:p>
          <a:p>
            <a:pPr marL="971550" lvl="1" indent="-285750"/>
            <a:r>
              <a:rPr lang="zh-CN" altLang="en-US" dirty="0"/>
              <a:t>窗帘和电器</a:t>
            </a:r>
            <a:endParaRPr lang="en-US" altLang="zh-CN" dirty="0"/>
          </a:p>
          <a:p>
            <a:pPr marL="971550" lvl="1" indent="-285750"/>
            <a:r>
              <a:rPr lang="zh-CN" altLang="en-US" dirty="0"/>
              <a:t>安防</a:t>
            </a:r>
            <a:endParaRPr lang="en-US" altLang="zh-CN" dirty="0"/>
          </a:p>
          <a:p>
            <a:pPr marL="971550" lvl="1" indent="-285750"/>
            <a:r>
              <a:rPr lang="zh-CN" altLang="en-US" dirty="0"/>
              <a:t>传感器</a:t>
            </a:r>
          </a:p>
        </p:txBody>
      </p:sp>
    </p:spTree>
    <p:custDataLst>
      <p:tags r:id="rId1"/>
    </p:custDataLst>
    <p:extLst>
      <p:ext uri="{BB962C8B-B14F-4D97-AF65-F5344CB8AC3E}">
        <p14:creationId xmlns:p14="http://schemas.microsoft.com/office/powerpoint/2010/main" val="245580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a:t>智能灯</a:t>
            </a:r>
            <a:r>
              <a:rPr lang="en-US" altLang="zh-CN" sz="1400"/>
              <a:t>+</a:t>
            </a:r>
            <a:r>
              <a:rPr lang="zh-CN" altLang="en-US" sz="1400"/>
              <a:t>普通开关</a:t>
            </a:r>
            <a:endParaRPr lang="en-US" altLang="zh-CN" sz="1400"/>
          </a:p>
          <a:p>
            <a:pPr marL="285750" indent="-285750">
              <a:buFont typeface="Arial" panose="020B0604020202020204" pitchFamily="34" charset="0"/>
              <a:buChar char="•"/>
            </a:pPr>
            <a:r>
              <a:rPr lang="zh-CN" altLang="en-US" sz="1400"/>
              <a:t>普通灯</a:t>
            </a:r>
            <a:r>
              <a:rPr lang="en-US" altLang="zh-CN" sz="1400"/>
              <a:t>+</a:t>
            </a:r>
            <a:r>
              <a:rPr lang="zh-CN" altLang="en-US" sz="1400"/>
              <a:t>智能开关</a:t>
            </a:r>
            <a:endParaRPr lang="en-US" altLang="zh-CN" sz="1400"/>
          </a:p>
          <a:p>
            <a:pPr marL="285750" indent="-285750">
              <a:buFont typeface="Arial" panose="020B0604020202020204" pitchFamily="34" charset="0"/>
              <a:buChar char="•"/>
            </a:pPr>
            <a:r>
              <a:rPr lang="zh-CN" altLang="en-US" sz="1400"/>
              <a:t>智能灯</a:t>
            </a:r>
            <a:r>
              <a:rPr lang="en-US" altLang="zh-CN" sz="1400"/>
              <a:t>+</a:t>
            </a:r>
            <a:r>
              <a:rPr lang="zh-CN" altLang="en-US" sz="1400"/>
              <a:t>灵动开关</a:t>
            </a:r>
            <a:endParaRPr lang="en-US" altLang="zh-CN" sz="1400"/>
          </a:p>
          <a:p>
            <a:pPr marL="285750" indent="-285750">
              <a:buFont typeface="Arial" panose="020B0604020202020204" pitchFamily="34" charset="0"/>
              <a:buChar char="•"/>
            </a:pPr>
            <a:r>
              <a:rPr lang="zh-CN" altLang="en-US" sz="1400"/>
              <a:t>智能灯</a:t>
            </a:r>
            <a:r>
              <a:rPr lang="en-US" altLang="zh-CN" sz="1400"/>
              <a:t>+</a:t>
            </a:r>
            <a:r>
              <a:rPr lang="zh-CN" altLang="en-US" sz="1400"/>
              <a:t>智能开关</a:t>
            </a:r>
            <a:endParaRPr lang="en-US" sz="1400" dirty="0"/>
          </a:p>
        </p:txBody>
      </p:sp>
      <p:pic>
        <p:nvPicPr>
          <p:cNvPr id="6" name="Picture 5">
            <a:extLst>
              <a:ext uri="{FF2B5EF4-FFF2-40B4-BE49-F238E27FC236}">
                <a16:creationId xmlns:a16="http://schemas.microsoft.com/office/drawing/2014/main" id="{585167A3-45B8-4674-35C1-22D2940F2B36}"/>
              </a:ext>
            </a:extLst>
          </p:cNvPr>
          <p:cNvPicPr>
            <a:picLocks noChangeAspect="1"/>
          </p:cNvPicPr>
          <p:nvPr/>
        </p:nvPicPr>
        <p:blipFill>
          <a:blip r:embed="rId4"/>
          <a:stretch>
            <a:fillRect/>
          </a:stretch>
        </p:blipFill>
        <p:spPr>
          <a:xfrm>
            <a:off x="2594209" y="2541520"/>
            <a:ext cx="9486900" cy="4200525"/>
          </a:xfrm>
          <a:prstGeom prst="rect">
            <a:avLst/>
          </a:prstGeom>
        </p:spPr>
      </p:pic>
      <p:sp>
        <p:nvSpPr>
          <p:cNvPr id="10" name="TextBox 9">
            <a:extLst>
              <a:ext uri="{FF2B5EF4-FFF2-40B4-BE49-F238E27FC236}">
                <a16:creationId xmlns:a16="http://schemas.microsoft.com/office/drawing/2014/main" id="{4283B5CB-7C0B-BD8F-4DA9-FFC543973136}"/>
              </a:ext>
            </a:extLst>
          </p:cNvPr>
          <p:cNvSpPr txBox="1"/>
          <p:nvPr/>
        </p:nvSpPr>
        <p:spPr>
          <a:xfrm>
            <a:off x="10068025" y="2139718"/>
            <a:ext cx="2013084" cy="369332"/>
          </a:xfrm>
          <a:prstGeom prst="rect">
            <a:avLst/>
          </a:prstGeom>
          <a:noFill/>
        </p:spPr>
        <p:txBody>
          <a:bodyPr wrap="square">
            <a:spAutoFit/>
          </a:bodyPr>
          <a:lstStyle/>
          <a:p>
            <a:r>
              <a:rPr lang="zh-CN" altLang="en-US" sz="1800" dirty="0"/>
              <a:t>普通灯</a:t>
            </a:r>
            <a:r>
              <a:rPr lang="en-US" altLang="zh-CN" sz="1800" dirty="0"/>
              <a:t>+</a:t>
            </a:r>
            <a:r>
              <a:rPr lang="zh-CN" altLang="en-US" sz="1800" dirty="0"/>
              <a:t>普通开关</a:t>
            </a:r>
            <a:endParaRPr lang="en-US" dirty="0"/>
          </a:p>
        </p:txBody>
      </p:sp>
    </p:spTree>
    <p:custDataLst>
      <p:tags r:id="rId1"/>
    </p:custDataLst>
    <p:extLst>
      <p:ext uri="{BB962C8B-B14F-4D97-AF65-F5344CB8AC3E}">
        <p14:creationId xmlns:p14="http://schemas.microsoft.com/office/powerpoint/2010/main" val="2106820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t>智能灯</a:t>
            </a:r>
            <a:r>
              <a:rPr lang="en-US" altLang="zh-CN" sz="1400" b="1" dirty="0"/>
              <a:t>+</a:t>
            </a:r>
            <a:r>
              <a:rPr lang="zh-CN" altLang="en-US" sz="1400" b="1" dirty="0"/>
              <a:t>普通开关</a:t>
            </a:r>
            <a:endParaRPr lang="en-US" altLang="zh-CN" sz="1400" b="1" dirty="0"/>
          </a:p>
          <a:p>
            <a:pPr marL="285750" indent="-285750">
              <a:buFont typeface="Arial" panose="020B0604020202020204" pitchFamily="34" charset="0"/>
              <a:buChar char="•"/>
            </a:pPr>
            <a:r>
              <a:rPr lang="zh-CN" altLang="en-US" sz="1400" dirty="0"/>
              <a:t>普通灯</a:t>
            </a:r>
            <a:r>
              <a:rPr lang="en-US" altLang="zh-CN" sz="1400" dirty="0"/>
              <a:t>+</a:t>
            </a:r>
            <a:r>
              <a:rPr lang="zh-CN" altLang="en-US" sz="1400" dirty="0"/>
              <a:t>智能开关</a:t>
            </a:r>
            <a:endParaRPr lang="en-US" altLang="zh-CN" sz="1400"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灵动开关</a:t>
            </a:r>
            <a:endParaRPr lang="en-US" altLang="zh-CN" sz="1400"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智能开关</a:t>
            </a:r>
            <a:endParaRPr lang="en-US" sz="1400" dirty="0"/>
          </a:p>
        </p:txBody>
      </p:sp>
      <p:sp>
        <p:nvSpPr>
          <p:cNvPr id="2" name="TextBox 1">
            <a:extLst>
              <a:ext uri="{FF2B5EF4-FFF2-40B4-BE49-F238E27FC236}">
                <a16:creationId xmlns:a16="http://schemas.microsoft.com/office/drawing/2014/main" id="{4DB75EC8-CAAC-1DA5-5713-3D8EAD788F3A}"/>
              </a:ext>
            </a:extLst>
          </p:cNvPr>
          <p:cNvSpPr txBox="1"/>
          <p:nvPr/>
        </p:nvSpPr>
        <p:spPr>
          <a:xfrm>
            <a:off x="8822625" y="1201000"/>
            <a:ext cx="3157621" cy="1200329"/>
          </a:xfrm>
          <a:prstGeom prst="rect">
            <a:avLst/>
          </a:prstGeom>
          <a:noFill/>
        </p:spPr>
        <p:txBody>
          <a:bodyPr wrap="square">
            <a:spAutoFit/>
          </a:bodyPr>
          <a:lstStyle/>
          <a:p>
            <a:r>
              <a:rPr lang="zh-CN" altLang="en-US" sz="1800" dirty="0"/>
              <a:t>智能灯</a:t>
            </a:r>
            <a:r>
              <a:rPr lang="en-US" altLang="zh-CN" sz="1800" dirty="0"/>
              <a:t>=</a:t>
            </a:r>
            <a:r>
              <a:rPr lang="zh-CN" altLang="en-US" sz="1800" dirty="0"/>
              <a:t>普通灯</a:t>
            </a:r>
            <a:r>
              <a:rPr lang="en-US" altLang="zh-CN" sz="1800" dirty="0"/>
              <a:t>+</a:t>
            </a:r>
            <a:r>
              <a:rPr lang="zh-CN" altLang="en-US" sz="1800" dirty="0"/>
              <a:t>智能模块</a:t>
            </a:r>
            <a:endParaRPr lang="en-US" altLang="zh-CN" sz="1800" dirty="0"/>
          </a:p>
          <a:p>
            <a:endParaRPr lang="en-US" dirty="0"/>
          </a:p>
          <a:p>
            <a:r>
              <a:rPr lang="zh-CN" altLang="en-US" dirty="0"/>
              <a:t>无法在开关关闭时控制灯，排除</a:t>
            </a:r>
            <a:endParaRPr lang="en-US" dirty="0"/>
          </a:p>
        </p:txBody>
      </p:sp>
      <p:pic>
        <p:nvPicPr>
          <p:cNvPr id="5" name="Picture 4">
            <a:extLst>
              <a:ext uri="{FF2B5EF4-FFF2-40B4-BE49-F238E27FC236}">
                <a16:creationId xmlns:a16="http://schemas.microsoft.com/office/drawing/2014/main" id="{28845C27-59AE-2156-FB76-76C90219E800}"/>
              </a:ext>
            </a:extLst>
          </p:cNvPr>
          <p:cNvPicPr>
            <a:picLocks noChangeAspect="1"/>
          </p:cNvPicPr>
          <p:nvPr/>
        </p:nvPicPr>
        <p:blipFill>
          <a:blip r:embed="rId4"/>
          <a:stretch>
            <a:fillRect/>
          </a:stretch>
        </p:blipFill>
        <p:spPr>
          <a:xfrm>
            <a:off x="2790825" y="2581275"/>
            <a:ext cx="9401175" cy="4276725"/>
          </a:xfrm>
          <a:prstGeom prst="rect">
            <a:avLst/>
          </a:prstGeom>
        </p:spPr>
      </p:pic>
    </p:spTree>
    <p:custDataLst>
      <p:tags r:id="rId1"/>
    </p:custDataLst>
    <p:extLst>
      <p:ext uri="{BB962C8B-B14F-4D97-AF65-F5344CB8AC3E}">
        <p14:creationId xmlns:p14="http://schemas.microsoft.com/office/powerpoint/2010/main" val="246997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智能家居的基本理解</a:t>
            </a:r>
            <a:endParaRPr lang="en-US" dirty="0"/>
          </a:p>
        </p:txBody>
      </p:sp>
      <p:sp>
        <p:nvSpPr>
          <p:cNvPr id="18" name="文本占位符 17"/>
          <p:cNvSpPr>
            <a:spLocks noGrp="1"/>
          </p:cNvSpPr>
          <p:nvPr>
            <p:ph type="body" sz="quarter" idx="1"/>
          </p:nvPr>
        </p:nvSpPr>
        <p:spPr/>
        <p:txBody>
          <a:bodyPr/>
          <a:lstStyle/>
          <a:p>
            <a:r>
              <a:rPr lang="zh-CN" altLang="en-US" dirty="0"/>
              <a:t>非常好用 </a:t>
            </a:r>
            <a:r>
              <a:rPr lang="en-US" altLang="zh-CN" dirty="0"/>
              <a:t>or </a:t>
            </a:r>
            <a:r>
              <a:rPr lang="zh-CN" altLang="en-US" dirty="0"/>
              <a:t>花钱找罪受？</a:t>
            </a:r>
          </a:p>
        </p:txBody>
      </p:sp>
    </p:spTree>
    <p:custDataLst>
      <p:tags r:id="rId2"/>
    </p:custDataLst>
    <p:extLst>
      <p:ext uri="{BB962C8B-B14F-4D97-AF65-F5344CB8AC3E}">
        <p14:creationId xmlns:p14="http://schemas.microsoft.com/office/powerpoint/2010/main" val="3872918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普通开关</a:t>
            </a:r>
            <a:endParaRPr lang="en-US" altLang="zh-CN" sz="1400" dirty="0"/>
          </a:p>
          <a:p>
            <a:pPr marL="285750" indent="-285750">
              <a:buFont typeface="Arial" panose="020B0604020202020204" pitchFamily="34" charset="0"/>
              <a:buChar char="•"/>
            </a:pPr>
            <a:r>
              <a:rPr lang="zh-CN" altLang="en-US" sz="1400" b="1" dirty="0"/>
              <a:t>普通灯</a:t>
            </a:r>
            <a:r>
              <a:rPr lang="en-US" altLang="zh-CN" sz="1400" b="1" dirty="0"/>
              <a:t>+</a:t>
            </a:r>
            <a:r>
              <a:rPr lang="zh-CN" altLang="en-US" sz="1400" b="1" dirty="0"/>
              <a:t>智能开关</a:t>
            </a:r>
            <a:endParaRPr lang="en-US" altLang="zh-CN" sz="1400" b="1"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灵动开关</a:t>
            </a:r>
            <a:endParaRPr lang="en-US" altLang="zh-CN" sz="1400"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智能开关</a:t>
            </a:r>
            <a:endParaRPr lang="en-US" sz="1400"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880018" y="1116983"/>
            <a:ext cx="3850638" cy="1200329"/>
          </a:xfrm>
          <a:prstGeom prst="rect">
            <a:avLst/>
          </a:prstGeom>
          <a:noFill/>
        </p:spPr>
        <p:txBody>
          <a:bodyPr wrap="square">
            <a:spAutoFit/>
          </a:bodyPr>
          <a:lstStyle/>
          <a:p>
            <a:r>
              <a:rPr lang="zh-CN" altLang="en-US" sz="1800" dirty="0"/>
              <a:t>智能开关</a:t>
            </a:r>
            <a:r>
              <a:rPr lang="en-US" altLang="zh-CN" sz="1800" dirty="0"/>
              <a:t>=</a:t>
            </a:r>
            <a:r>
              <a:rPr lang="zh-CN" altLang="en-US" sz="1800" dirty="0"/>
              <a:t>普通开关</a:t>
            </a:r>
            <a:r>
              <a:rPr lang="en-US" altLang="zh-CN" sz="1800" dirty="0"/>
              <a:t>+</a:t>
            </a:r>
            <a:r>
              <a:rPr lang="zh-CN" altLang="en-US" sz="1800" dirty="0"/>
              <a:t>智能模块</a:t>
            </a:r>
            <a:endParaRPr lang="en-US" altLang="zh-CN" sz="1800" dirty="0"/>
          </a:p>
          <a:p>
            <a:endParaRPr lang="en-US" dirty="0"/>
          </a:p>
          <a:p>
            <a:r>
              <a:rPr lang="zh-CN" altLang="en-US" dirty="0"/>
              <a:t>单火线智能开关容易发生鬼火问题，方案不完美</a:t>
            </a:r>
            <a:endParaRPr lang="en-US" dirty="0"/>
          </a:p>
        </p:txBody>
      </p:sp>
      <p:pic>
        <p:nvPicPr>
          <p:cNvPr id="9" name="Picture 8">
            <a:extLst>
              <a:ext uri="{FF2B5EF4-FFF2-40B4-BE49-F238E27FC236}">
                <a16:creationId xmlns:a16="http://schemas.microsoft.com/office/drawing/2014/main" id="{94CA1F94-22AF-7892-E7AE-0B5D2406BF4F}"/>
              </a:ext>
            </a:extLst>
          </p:cNvPr>
          <p:cNvPicPr>
            <a:picLocks noChangeAspect="1"/>
          </p:cNvPicPr>
          <p:nvPr/>
        </p:nvPicPr>
        <p:blipFill>
          <a:blip r:embed="rId4"/>
          <a:stretch>
            <a:fillRect/>
          </a:stretch>
        </p:blipFill>
        <p:spPr>
          <a:xfrm>
            <a:off x="3152775" y="2457450"/>
            <a:ext cx="9039225" cy="4400550"/>
          </a:xfrm>
          <a:prstGeom prst="rect">
            <a:avLst/>
          </a:prstGeom>
        </p:spPr>
      </p:pic>
    </p:spTree>
    <p:custDataLst>
      <p:tags r:id="rId1"/>
    </p:custDataLst>
    <p:extLst>
      <p:ext uri="{BB962C8B-B14F-4D97-AF65-F5344CB8AC3E}">
        <p14:creationId xmlns:p14="http://schemas.microsoft.com/office/powerpoint/2010/main" val="42656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普通开关</a:t>
            </a:r>
            <a:endParaRPr lang="en-US" altLang="zh-CN" sz="1400" dirty="0"/>
          </a:p>
          <a:p>
            <a:pPr marL="285750" indent="-285750">
              <a:buFont typeface="Arial" panose="020B0604020202020204" pitchFamily="34" charset="0"/>
              <a:buChar char="•"/>
            </a:pPr>
            <a:r>
              <a:rPr lang="zh-CN" altLang="en-US" sz="1400" b="1" dirty="0"/>
              <a:t>普通灯</a:t>
            </a:r>
            <a:r>
              <a:rPr lang="en-US" altLang="zh-CN" sz="1400" b="1" dirty="0"/>
              <a:t>+</a:t>
            </a:r>
            <a:r>
              <a:rPr lang="zh-CN" altLang="en-US" sz="1400" b="1" dirty="0"/>
              <a:t>智能开关</a:t>
            </a:r>
            <a:endParaRPr lang="en-US" altLang="zh-CN" sz="1400" b="1"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灵动开关</a:t>
            </a:r>
            <a:endParaRPr lang="en-US" altLang="zh-CN" sz="1400"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智能开关</a:t>
            </a:r>
            <a:endParaRPr lang="en-US" sz="1400"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899268" y="679019"/>
            <a:ext cx="3850638" cy="2031325"/>
          </a:xfrm>
          <a:prstGeom prst="rect">
            <a:avLst/>
          </a:prstGeom>
          <a:noFill/>
        </p:spPr>
        <p:txBody>
          <a:bodyPr wrap="square">
            <a:spAutoFit/>
          </a:bodyPr>
          <a:lstStyle/>
          <a:p>
            <a:r>
              <a:rPr lang="zh-CN" altLang="en-US" sz="1800" dirty="0"/>
              <a:t>智能开关</a:t>
            </a:r>
            <a:r>
              <a:rPr lang="en-US" altLang="zh-CN" sz="1800" dirty="0"/>
              <a:t>=</a:t>
            </a:r>
            <a:r>
              <a:rPr lang="zh-CN" altLang="en-US" sz="1800" dirty="0"/>
              <a:t>普通开关</a:t>
            </a:r>
            <a:r>
              <a:rPr lang="en-US" altLang="zh-CN" sz="1800" dirty="0"/>
              <a:t>+</a:t>
            </a:r>
            <a:r>
              <a:rPr lang="zh-CN" altLang="en-US" sz="1800" dirty="0"/>
              <a:t>智能模块</a:t>
            </a:r>
            <a:endParaRPr lang="en-US" altLang="zh-CN" sz="1800" dirty="0"/>
          </a:p>
          <a:p>
            <a:endParaRPr lang="en-US" dirty="0"/>
          </a:p>
          <a:p>
            <a:r>
              <a:rPr lang="zh-CN" altLang="en-US" dirty="0"/>
              <a:t>零火线智能开关解决鬼火问题，断路器和智能模块分成两组电路控制</a:t>
            </a:r>
            <a:endParaRPr lang="en-US" altLang="zh-CN" dirty="0"/>
          </a:p>
          <a:p>
            <a:endParaRPr lang="en-US" dirty="0"/>
          </a:p>
          <a:p>
            <a:r>
              <a:rPr lang="zh-CN" altLang="en-US" dirty="0"/>
              <a:t>但是这种搭配灯智能控制开关没法控制其他参数（亮度，色温等）。排除</a:t>
            </a:r>
            <a:endParaRPr lang="en-US" dirty="0"/>
          </a:p>
        </p:txBody>
      </p:sp>
      <p:pic>
        <p:nvPicPr>
          <p:cNvPr id="5" name="Picture 4">
            <a:extLst>
              <a:ext uri="{FF2B5EF4-FFF2-40B4-BE49-F238E27FC236}">
                <a16:creationId xmlns:a16="http://schemas.microsoft.com/office/drawing/2014/main" id="{A96A2E65-C014-92BB-DBB9-59D3B90A2CE2}"/>
              </a:ext>
            </a:extLst>
          </p:cNvPr>
          <p:cNvPicPr>
            <a:picLocks noChangeAspect="1"/>
          </p:cNvPicPr>
          <p:nvPr/>
        </p:nvPicPr>
        <p:blipFill>
          <a:blip r:embed="rId4"/>
          <a:stretch>
            <a:fillRect/>
          </a:stretch>
        </p:blipFill>
        <p:spPr>
          <a:xfrm>
            <a:off x="3028950" y="2710344"/>
            <a:ext cx="9163050" cy="4143375"/>
          </a:xfrm>
          <a:prstGeom prst="rect">
            <a:avLst/>
          </a:prstGeom>
        </p:spPr>
      </p:pic>
    </p:spTree>
    <p:custDataLst>
      <p:tags r:id="rId1"/>
    </p:custDataLst>
    <p:extLst>
      <p:ext uri="{BB962C8B-B14F-4D97-AF65-F5344CB8AC3E}">
        <p14:creationId xmlns:p14="http://schemas.microsoft.com/office/powerpoint/2010/main" val="116799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普通开关</a:t>
            </a:r>
            <a:endParaRPr lang="en-US" altLang="zh-CN" sz="1400" dirty="0"/>
          </a:p>
          <a:p>
            <a:pPr marL="285750" indent="-285750">
              <a:buFont typeface="Arial" panose="020B0604020202020204" pitchFamily="34" charset="0"/>
              <a:buChar char="•"/>
            </a:pPr>
            <a:r>
              <a:rPr lang="zh-CN" altLang="en-US" sz="1400" dirty="0"/>
              <a:t>普通灯</a:t>
            </a:r>
            <a:r>
              <a:rPr lang="en-US" altLang="zh-CN" sz="1400" dirty="0"/>
              <a:t>+</a:t>
            </a:r>
            <a:r>
              <a:rPr lang="zh-CN" altLang="en-US" sz="1400" dirty="0"/>
              <a:t>智能开关</a:t>
            </a:r>
            <a:endParaRPr lang="en-US" altLang="zh-CN" sz="1400" dirty="0"/>
          </a:p>
          <a:p>
            <a:pPr marL="285750" indent="-285750">
              <a:buFont typeface="Arial" panose="020B0604020202020204" pitchFamily="34" charset="0"/>
              <a:buChar char="•"/>
            </a:pPr>
            <a:r>
              <a:rPr lang="zh-CN" altLang="en-US" sz="1400" b="1" dirty="0"/>
              <a:t>智能灯</a:t>
            </a:r>
            <a:r>
              <a:rPr lang="en-US" altLang="zh-CN" sz="1400" b="1" dirty="0"/>
              <a:t>+</a:t>
            </a:r>
            <a:r>
              <a:rPr lang="zh-CN" altLang="en-US" sz="1400" b="1" dirty="0"/>
              <a:t>灵动开关</a:t>
            </a:r>
            <a:endParaRPr lang="en-US" altLang="zh-CN" sz="1400" b="1"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智能开关</a:t>
            </a:r>
            <a:endParaRPr lang="en-US" sz="1400"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218947" y="679019"/>
            <a:ext cx="4530959" cy="2031325"/>
          </a:xfrm>
          <a:prstGeom prst="rect">
            <a:avLst/>
          </a:prstGeom>
          <a:noFill/>
        </p:spPr>
        <p:txBody>
          <a:bodyPr wrap="square">
            <a:spAutoFit/>
          </a:bodyPr>
          <a:lstStyle/>
          <a:p>
            <a:r>
              <a:rPr lang="zh-CN" altLang="en-US" sz="1800" dirty="0"/>
              <a:t>灵动开关</a:t>
            </a:r>
            <a:r>
              <a:rPr lang="en-US" altLang="zh-CN" sz="1800" dirty="0"/>
              <a:t>=</a:t>
            </a:r>
            <a:r>
              <a:rPr lang="zh-CN" altLang="en-US" sz="1800" dirty="0"/>
              <a:t>通过短时间通断电一次发送脉冲信号给智能灯开或者关</a:t>
            </a:r>
            <a:endParaRPr lang="en-US" altLang="zh-CN" sz="1800" dirty="0"/>
          </a:p>
          <a:p>
            <a:endParaRPr lang="en-US" dirty="0"/>
          </a:p>
          <a:p>
            <a:r>
              <a:rPr lang="zh-CN" altLang="en-US" dirty="0"/>
              <a:t>对缓亮缓灭设备有兼容性问题（只有缓亮没有缓灭）</a:t>
            </a:r>
            <a:endParaRPr lang="en-US" altLang="zh-CN" dirty="0"/>
          </a:p>
          <a:p>
            <a:r>
              <a:rPr lang="zh-CN" altLang="en-US" dirty="0"/>
              <a:t>需要灯具支持灵动功能</a:t>
            </a:r>
            <a:endParaRPr lang="en-US" altLang="zh-CN" dirty="0"/>
          </a:p>
          <a:p>
            <a:r>
              <a:rPr lang="zh-CN" altLang="en-US" dirty="0"/>
              <a:t>短暂停电再来电也会识别成脉冲信号</a:t>
            </a:r>
            <a:endParaRPr lang="en-US" dirty="0"/>
          </a:p>
        </p:txBody>
      </p:sp>
      <p:pic>
        <p:nvPicPr>
          <p:cNvPr id="6" name="Picture 5">
            <a:extLst>
              <a:ext uri="{FF2B5EF4-FFF2-40B4-BE49-F238E27FC236}">
                <a16:creationId xmlns:a16="http://schemas.microsoft.com/office/drawing/2014/main" id="{47B8338A-264A-AC8D-DC18-ADE21DBE6843}"/>
              </a:ext>
            </a:extLst>
          </p:cNvPr>
          <p:cNvPicPr>
            <a:picLocks noChangeAspect="1"/>
          </p:cNvPicPr>
          <p:nvPr/>
        </p:nvPicPr>
        <p:blipFill>
          <a:blip r:embed="rId4"/>
          <a:stretch>
            <a:fillRect/>
          </a:stretch>
        </p:blipFill>
        <p:spPr>
          <a:xfrm>
            <a:off x="3185962" y="2860422"/>
            <a:ext cx="9006038" cy="3997578"/>
          </a:xfrm>
          <a:prstGeom prst="rect">
            <a:avLst/>
          </a:prstGeom>
        </p:spPr>
      </p:pic>
    </p:spTree>
    <p:custDataLst>
      <p:tags r:id="rId1"/>
    </p:custDataLst>
    <p:extLst>
      <p:ext uri="{BB962C8B-B14F-4D97-AF65-F5344CB8AC3E}">
        <p14:creationId xmlns:p14="http://schemas.microsoft.com/office/powerpoint/2010/main" val="9925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1169551"/>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智能灯</a:t>
            </a:r>
            <a:r>
              <a:rPr lang="en-US" altLang="zh-CN" sz="1400" dirty="0"/>
              <a:t>+</a:t>
            </a:r>
            <a:r>
              <a:rPr lang="zh-CN" altLang="en-US" sz="1400" dirty="0"/>
              <a:t>普通开关</a:t>
            </a:r>
            <a:endParaRPr lang="en-US" altLang="zh-CN" sz="1400" dirty="0"/>
          </a:p>
          <a:p>
            <a:pPr marL="285750" indent="-285750">
              <a:buFont typeface="Arial" panose="020B0604020202020204" pitchFamily="34" charset="0"/>
              <a:buChar char="•"/>
            </a:pPr>
            <a:r>
              <a:rPr lang="zh-CN" altLang="en-US" sz="1400" dirty="0"/>
              <a:t>普通灯</a:t>
            </a:r>
            <a:r>
              <a:rPr lang="en-US" altLang="zh-CN" sz="1400" dirty="0"/>
              <a:t>+</a:t>
            </a:r>
            <a:r>
              <a:rPr lang="zh-CN" altLang="en-US" sz="1400" dirty="0"/>
              <a:t>智能开关</a:t>
            </a:r>
            <a:endParaRPr lang="en-US" altLang="zh-CN" sz="1400" dirty="0"/>
          </a:p>
          <a:p>
            <a:pPr marL="285750" indent="-285750">
              <a:buFont typeface="Arial" panose="020B0604020202020204" pitchFamily="34" charset="0"/>
              <a:buChar char="•"/>
            </a:pPr>
            <a:r>
              <a:rPr lang="zh-CN" altLang="en-US" sz="1400" dirty="0"/>
              <a:t>智能灯</a:t>
            </a:r>
            <a:r>
              <a:rPr lang="en-US" altLang="zh-CN" sz="1400" dirty="0"/>
              <a:t>+</a:t>
            </a:r>
            <a:r>
              <a:rPr lang="zh-CN" altLang="en-US" sz="1400" dirty="0"/>
              <a:t>灵动开关</a:t>
            </a:r>
            <a:endParaRPr lang="en-US" altLang="zh-CN" sz="1400" dirty="0"/>
          </a:p>
          <a:p>
            <a:pPr marL="285750" indent="-285750">
              <a:buFont typeface="Arial" panose="020B0604020202020204" pitchFamily="34" charset="0"/>
              <a:buChar char="•"/>
            </a:pPr>
            <a:r>
              <a:rPr lang="zh-CN" altLang="en-US" sz="1400" b="1" dirty="0"/>
              <a:t>智能灯</a:t>
            </a:r>
            <a:r>
              <a:rPr lang="en-US" altLang="zh-CN" sz="1400" b="1" dirty="0"/>
              <a:t>+</a:t>
            </a:r>
            <a:r>
              <a:rPr lang="zh-CN" altLang="en-US" sz="1400" b="1" dirty="0"/>
              <a:t>智能开关 （最佳选择）</a:t>
            </a:r>
            <a:endParaRPr lang="en-US" sz="1400" b="1"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218947" y="679019"/>
            <a:ext cx="4530959" cy="1200329"/>
          </a:xfrm>
          <a:prstGeom prst="rect">
            <a:avLst/>
          </a:prstGeom>
          <a:noFill/>
        </p:spPr>
        <p:txBody>
          <a:bodyPr wrap="square">
            <a:spAutoFit/>
          </a:bodyPr>
          <a:lstStyle/>
          <a:p>
            <a:endParaRPr lang="en-US" dirty="0"/>
          </a:p>
          <a:p>
            <a:r>
              <a:rPr lang="zh-CN" altLang="en-US" dirty="0"/>
              <a:t>智能灯</a:t>
            </a:r>
            <a:r>
              <a:rPr lang="en-US" altLang="zh-CN" dirty="0"/>
              <a:t>+</a:t>
            </a:r>
            <a:r>
              <a:rPr lang="zh-CN" altLang="en-US" dirty="0"/>
              <a:t>智能开关可以让智能灯和智能开关的智能模块都永久在线，然后通过智能开关的模块关联智能灯的模块实现联动控制。</a:t>
            </a:r>
            <a:endParaRPr lang="en-US" altLang="zh-CN" dirty="0"/>
          </a:p>
        </p:txBody>
      </p:sp>
      <p:pic>
        <p:nvPicPr>
          <p:cNvPr id="5" name="Picture 4">
            <a:extLst>
              <a:ext uri="{FF2B5EF4-FFF2-40B4-BE49-F238E27FC236}">
                <a16:creationId xmlns:a16="http://schemas.microsoft.com/office/drawing/2014/main" id="{37F2B076-ED17-5A25-4682-C2B93F68A79D}"/>
              </a:ext>
            </a:extLst>
          </p:cNvPr>
          <p:cNvPicPr>
            <a:picLocks noChangeAspect="1"/>
          </p:cNvPicPr>
          <p:nvPr/>
        </p:nvPicPr>
        <p:blipFill>
          <a:blip r:embed="rId4"/>
          <a:stretch>
            <a:fillRect/>
          </a:stretch>
        </p:blipFill>
        <p:spPr>
          <a:xfrm>
            <a:off x="2870480" y="2473693"/>
            <a:ext cx="9321519" cy="4376770"/>
          </a:xfrm>
          <a:prstGeom prst="rect">
            <a:avLst/>
          </a:prstGeom>
        </p:spPr>
      </p:pic>
    </p:spTree>
    <p:custDataLst>
      <p:tags r:id="rId1"/>
    </p:custDataLst>
    <p:extLst>
      <p:ext uri="{BB962C8B-B14F-4D97-AF65-F5344CB8AC3E}">
        <p14:creationId xmlns:p14="http://schemas.microsoft.com/office/powerpoint/2010/main" val="898748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523220"/>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t>智能灯</a:t>
            </a:r>
            <a:r>
              <a:rPr lang="en-US" altLang="zh-CN" sz="1400" b="1" dirty="0"/>
              <a:t>+</a:t>
            </a:r>
            <a:r>
              <a:rPr lang="zh-CN" altLang="en-US" sz="1400" b="1" dirty="0"/>
              <a:t>智能开关 （最佳选择）</a:t>
            </a:r>
            <a:endParaRPr lang="en-US" sz="1400" b="1"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218947" y="679019"/>
            <a:ext cx="4530959" cy="646331"/>
          </a:xfrm>
          <a:prstGeom prst="rect">
            <a:avLst/>
          </a:prstGeom>
          <a:noFill/>
        </p:spPr>
        <p:txBody>
          <a:bodyPr wrap="square">
            <a:spAutoFit/>
          </a:bodyPr>
          <a:lstStyle/>
          <a:p>
            <a:r>
              <a:rPr lang="zh-CN" altLang="en-US" dirty="0"/>
              <a:t>智能开关可以把多个灯泡组成一个灯具组一起控制，或者无线控制其他灯</a:t>
            </a:r>
            <a:endParaRPr lang="en-US" altLang="zh-CN" dirty="0"/>
          </a:p>
        </p:txBody>
      </p:sp>
      <p:sp>
        <p:nvSpPr>
          <p:cNvPr id="4" name="AutoShape 2" descr="双控电路改造小米智能开关接线图">
            <a:extLst>
              <a:ext uri="{FF2B5EF4-FFF2-40B4-BE49-F238E27FC236}">
                <a16:creationId xmlns:a16="http://schemas.microsoft.com/office/drawing/2014/main" id="{3CCCC4B7-5E8F-1778-8A6B-6C3D881693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53D7130-38BD-3F8A-44DD-D7EA5B7FDB74}"/>
              </a:ext>
            </a:extLst>
          </p:cNvPr>
          <p:cNvPicPr>
            <a:picLocks noChangeAspect="1"/>
          </p:cNvPicPr>
          <p:nvPr/>
        </p:nvPicPr>
        <p:blipFill>
          <a:blip r:embed="rId4"/>
          <a:stretch>
            <a:fillRect/>
          </a:stretch>
        </p:blipFill>
        <p:spPr>
          <a:xfrm>
            <a:off x="3991591" y="1846771"/>
            <a:ext cx="8200409" cy="4912570"/>
          </a:xfrm>
          <a:prstGeom prst="rect">
            <a:avLst/>
          </a:prstGeom>
        </p:spPr>
      </p:pic>
      <p:sp>
        <p:nvSpPr>
          <p:cNvPr id="9" name="TextBox 8">
            <a:extLst>
              <a:ext uri="{FF2B5EF4-FFF2-40B4-BE49-F238E27FC236}">
                <a16:creationId xmlns:a16="http://schemas.microsoft.com/office/drawing/2014/main" id="{1D8F02A1-902B-405A-1714-B03D02F3BA16}"/>
              </a:ext>
            </a:extLst>
          </p:cNvPr>
          <p:cNvSpPr txBox="1"/>
          <p:nvPr/>
        </p:nvSpPr>
        <p:spPr>
          <a:xfrm>
            <a:off x="904774" y="4826003"/>
            <a:ext cx="2897206" cy="646331"/>
          </a:xfrm>
          <a:prstGeom prst="rect">
            <a:avLst/>
          </a:prstGeom>
          <a:noFill/>
        </p:spPr>
        <p:txBody>
          <a:bodyPr wrap="square">
            <a:spAutoFit/>
          </a:bodyPr>
          <a:lstStyle/>
          <a:p>
            <a:r>
              <a:rPr lang="zh-CN" altLang="en-US" dirty="0"/>
              <a:t>传统多控，需要两个甚至三个开关复杂接线</a:t>
            </a:r>
            <a:endParaRPr lang="en-US" altLang="zh-CN" dirty="0"/>
          </a:p>
        </p:txBody>
      </p:sp>
    </p:spTree>
    <p:custDataLst>
      <p:tags r:id="rId1"/>
    </p:custDataLst>
    <p:extLst>
      <p:ext uri="{BB962C8B-B14F-4D97-AF65-F5344CB8AC3E}">
        <p14:creationId xmlns:p14="http://schemas.microsoft.com/office/powerpoint/2010/main" val="4169442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211754" y="1385666"/>
            <a:ext cx="3779837" cy="461665"/>
          </a:xfrm>
          <a:prstGeom prst="rect">
            <a:avLst/>
          </a:prstGeom>
          <a:noFill/>
        </p:spPr>
        <p:txBody>
          <a:bodyPr vert="horz" wrap="square" rtlCol="0" anchor="t" anchorCtr="1">
            <a:normAutofit/>
          </a:bodyPr>
          <a:lstStyle/>
          <a:p>
            <a:pPr algn="ctr"/>
            <a:r>
              <a:rPr lang="zh-CN" altLang="en-US" sz="2400" b="1" dirty="0"/>
              <a:t>四种搭配哪种最好？</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523220"/>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t>智能灯</a:t>
            </a:r>
            <a:r>
              <a:rPr lang="en-US" altLang="zh-CN" sz="1400" b="1" dirty="0"/>
              <a:t>+</a:t>
            </a:r>
            <a:r>
              <a:rPr lang="zh-CN" altLang="en-US" sz="1400" b="1" dirty="0"/>
              <a:t>智能开关 （最佳选择）</a:t>
            </a:r>
            <a:endParaRPr lang="en-US" sz="1400" b="1"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072964" y="1224120"/>
            <a:ext cx="4530959" cy="646331"/>
          </a:xfrm>
          <a:prstGeom prst="rect">
            <a:avLst/>
          </a:prstGeom>
          <a:noFill/>
        </p:spPr>
        <p:txBody>
          <a:bodyPr wrap="square">
            <a:spAutoFit/>
          </a:bodyPr>
          <a:lstStyle/>
          <a:p>
            <a:r>
              <a:rPr lang="zh-CN" altLang="en-US" dirty="0"/>
              <a:t>智能开关可以把多个灯泡组成一个灯具组一起控制，或者无线控制其他灯</a:t>
            </a:r>
            <a:endParaRPr lang="en-US" altLang="zh-CN" dirty="0"/>
          </a:p>
        </p:txBody>
      </p:sp>
      <p:sp>
        <p:nvSpPr>
          <p:cNvPr id="4" name="AutoShape 2" descr="双控电路改造小米智能开关接线图">
            <a:extLst>
              <a:ext uri="{FF2B5EF4-FFF2-40B4-BE49-F238E27FC236}">
                <a16:creationId xmlns:a16="http://schemas.microsoft.com/office/drawing/2014/main" id="{3CCCC4B7-5E8F-1778-8A6B-6C3D881693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D8F02A1-902B-405A-1714-B03D02F3BA16}"/>
              </a:ext>
            </a:extLst>
          </p:cNvPr>
          <p:cNvSpPr txBox="1"/>
          <p:nvPr/>
        </p:nvSpPr>
        <p:spPr>
          <a:xfrm>
            <a:off x="904773" y="4826003"/>
            <a:ext cx="3320717" cy="923330"/>
          </a:xfrm>
          <a:prstGeom prst="rect">
            <a:avLst/>
          </a:prstGeom>
          <a:noFill/>
        </p:spPr>
        <p:txBody>
          <a:bodyPr wrap="square">
            <a:spAutoFit/>
          </a:bodyPr>
          <a:lstStyle/>
          <a:p>
            <a:r>
              <a:rPr lang="zh-CN" altLang="en-US" dirty="0"/>
              <a:t>智能开关，每个灯只需要接入一个开关（灯控线）其他开关可以无线控制这个灯</a:t>
            </a:r>
            <a:endParaRPr lang="en-US" altLang="zh-CN" dirty="0"/>
          </a:p>
        </p:txBody>
      </p:sp>
      <p:pic>
        <p:nvPicPr>
          <p:cNvPr id="6" name="Picture 5">
            <a:extLst>
              <a:ext uri="{FF2B5EF4-FFF2-40B4-BE49-F238E27FC236}">
                <a16:creationId xmlns:a16="http://schemas.microsoft.com/office/drawing/2014/main" id="{62DC75AF-CC34-54D8-0CF1-23997731FB3D}"/>
              </a:ext>
            </a:extLst>
          </p:cNvPr>
          <p:cNvPicPr>
            <a:picLocks noChangeAspect="1"/>
          </p:cNvPicPr>
          <p:nvPr/>
        </p:nvPicPr>
        <p:blipFill>
          <a:blip r:embed="rId4"/>
          <a:stretch>
            <a:fillRect/>
          </a:stretch>
        </p:blipFill>
        <p:spPr>
          <a:xfrm>
            <a:off x="5727032" y="3581400"/>
            <a:ext cx="1219200" cy="1209675"/>
          </a:xfrm>
          <a:prstGeom prst="rect">
            <a:avLst/>
          </a:prstGeom>
        </p:spPr>
      </p:pic>
      <p:pic>
        <p:nvPicPr>
          <p:cNvPr id="15" name="Picture 14">
            <a:extLst>
              <a:ext uri="{FF2B5EF4-FFF2-40B4-BE49-F238E27FC236}">
                <a16:creationId xmlns:a16="http://schemas.microsoft.com/office/drawing/2014/main" id="{0598DC1A-FA31-520D-B6A6-0639568EFC30}"/>
              </a:ext>
            </a:extLst>
          </p:cNvPr>
          <p:cNvPicPr>
            <a:picLocks noChangeAspect="1"/>
          </p:cNvPicPr>
          <p:nvPr/>
        </p:nvPicPr>
        <p:blipFill>
          <a:blip r:embed="rId4"/>
          <a:stretch>
            <a:fillRect/>
          </a:stretch>
        </p:blipFill>
        <p:spPr>
          <a:xfrm>
            <a:off x="9026892" y="3583805"/>
            <a:ext cx="1219200" cy="1209675"/>
          </a:xfrm>
          <a:prstGeom prst="rect">
            <a:avLst/>
          </a:prstGeom>
        </p:spPr>
      </p:pic>
      <p:pic>
        <p:nvPicPr>
          <p:cNvPr id="19" name="Graphic 18" descr="Lights On with solid fill">
            <a:extLst>
              <a:ext uri="{FF2B5EF4-FFF2-40B4-BE49-F238E27FC236}">
                <a16:creationId xmlns:a16="http://schemas.microsoft.com/office/drawing/2014/main" id="{707B65CF-9161-5F3C-2392-7F4FEFF09B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9432" y="5569132"/>
            <a:ext cx="914400" cy="914400"/>
          </a:xfrm>
          <a:prstGeom prst="rect">
            <a:avLst/>
          </a:prstGeom>
        </p:spPr>
      </p:pic>
      <p:cxnSp>
        <p:nvCxnSpPr>
          <p:cNvPr id="21" name="Straight Connector 20">
            <a:extLst>
              <a:ext uri="{FF2B5EF4-FFF2-40B4-BE49-F238E27FC236}">
                <a16:creationId xmlns:a16="http://schemas.microsoft.com/office/drawing/2014/main" id="{6646B3A6-C6B4-5EE5-9E0E-F1A959ACE1B7}"/>
              </a:ext>
            </a:extLst>
          </p:cNvPr>
          <p:cNvCxnSpPr/>
          <p:nvPr/>
        </p:nvCxnSpPr>
        <p:spPr>
          <a:xfrm>
            <a:off x="5265019" y="2108941"/>
            <a:ext cx="6266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1B3398-41E0-D39C-3BD5-27F29EF7672A}"/>
              </a:ext>
            </a:extLst>
          </p:cNvPr>
          <p:cNvCxnSpPr/>
          <p:nvPr/>
        </p:nvCxnSpPr>
        <p:spPr>
          <a:xfrm>
            <a:off x="5265019" y="2877357"/>
            <a:ext cx="626658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218694-428F-3883-7C2E-6B51B987121D}"/>
              </a:ext>
            </a:extLst>
          </p:cNvPr>
          <p:cNvCxnSpPr>
            <a:cxnSpLocks/>
          </p:cNvCxnSpPr>
          <p:nvPr/>
        </p:nvCxnSpPr>
        <p:spPr>
          <a:xfrm flipV="1">
            <a:off x="10019899" y="2877357"/>
            <a:ext cx="0" cy="7684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455FA2-DA93-8BD6-A98F-916D78110407}"/>
              </a:ext>
            </a:extLst>
          </p:cNvPr>
          <p:cNvCxnSpPr>
            <a:cxnSpLocks/>
          </p:cNvCxnSpPr>
          <p:nvPr/>
        </p:nvCxnSpPr>
        <p:spPr>
          <a:xfrm flipV="1">
            <a:off x="6716829" y="2877357"/>
            <a:ext cx="0" cy="7684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3A2238-6319-042B-BBF6-4C5667F34A3D}"/>
              </a:ext>
            </a:extLst>
          </p:cNvPr>
          <p:cNvCxnSpPr>
            <a:cxnSpLocks/>
          </p:cNvCxnSpPr>
          <p:nvPr/>
        </p:nvCxnSpPr>
        <p:spPr>
          <a:xfrm>
            <a:off x="6506678" y="2108941"/>
            <a:ext cx="0" cy="1536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897F30-F60F-13A3-CE0C-576A396D26E9}"/>
              </a:ext>
            </a:extLst>
          </p:cNvPr>
          <p:cNvCxnSpPr>
            <a:cxnSpLocks/>
          </p:cNvCxnSpPr>
          <p:nvPr/>
        </p:nvCxnSpPr>
        <p:spPr>
          <a:xfrm>
            <a:off x="9777663" y="2108941"/>
            <a:ext cx="0" cy="1536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5E7954-4BED-7CD7-972A-0F6DE981F805}"/>
              </a:ext>
            </a:extLst>
          </p:cNvPr>
          <p:cNvCxnSpPr>
            <a:cxnSpLocks/>
          </p:cNvCxnSpPr>
          <p:nvPr/>
        </p:nvCxnSpPr>
        <p:spPr>
          <a:xfrm flipH="1">
            <a:off x="6336632" y="4697128"/>
            <a:ext cx="380197" cy="10106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A47E4D-E5A0-6DDF-E0CB-66C59C67828D}"/>
              </a:ext>
            </a:extLst>
          </p:cNvPr>
          <p:cNvCxnSpPr>
            <a:cxnSpLocks/>
          </p:cNvCxnSpPr>
          <p:nvPr/>
        </p:nvCxnSpPr>
        <p:spPr>
          <a:xfrm flipV="1">
            <a:off x="7100236" y="2877357"/>
            <a:ext cx="0" cy="31489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CB0901F-E50D-44FF-3768-E2670368A671}"/>
              </a:ext>
            </a:extLst>
          </p:cNvPr>
          <p:cNvCxnSpPr>
            <a:cxnSpLocks/>
          </p:cNvCxnSpPr>
          <p:nvPr/>
        </p:nvCxnSpPr>
        <p:spPr>
          <a:xfrm>
            <a:off x="6602931" y="6026332"/>
            <a:ext cx="47003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46" name="Graphic 45" descr="Wi-Fi outline">
            <a:extLst>
              <a:ext uri="{FF2B5EF4-FFF2-40B4-BE49-F238E27FC236}">
                <a16:creationId xmlns:a16="http://schemas.microsoft.com/office/drawing/2014/main" id="{228AE107-5000-E9C8-557F-9534711CB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44369">
            <a:off x="7149067" y="4004254"/>
            <a:ext cx="1602295" cy="1602295"/>
          </a:xfrm>
          <a:prstGeom prst="rect">
            <a:avLst/>
          </a:prstGeom>
        </p:spPr>
      </p:pic>
      <p:cxnSp>
        <p:nvCxnSpPr>
          <p:cNvPr id="48" name="Straight Connector 47">
            <a:extLst>
              <a:ext uri="{FF2B5EF4-FFF2-40B4-BE49-F238E27FC236}">
                <a16:creationId xmlns:a16="http://schemas.microsoft.com/office/drawing/2014/main" id="{2AF70E43-9553-66BE-13C1-0BD82BDB1748}"/>
              </a:ext>
            </a:extLst>
          </p:cNvPr>
          <p:cNvCxnSpPr>
            <a:cxnSpLocks/>
          </p:cNvCxnSpPr>
          <p:nvPr/>
        </p:nvCxnSpPr>
        <p:spPr>
          <a:xfrm flipH="1">
            <a:off x="6602931" y="4749058"/>
            <a:ext cx="2656572" cy="1170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22CAB6F-3CE2-CFE8-9FD8-2A8BBB73DCF7}"/>
              </a:ext>
            </a:extLst>
          </p:cNvPr>
          <p:cNvCxnSpPr>
            <a:cxnSpLocks/>
          </p:cNvCxnSpPr>
          <p:nvPr/>
        </p:nvCxnSpPr>
        <p:spPr>
          <a:xfrm flipH="1">
            <a:off x="6602931" y="4749058"/>
            <a:ext cx="2656572" cy="116715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53" name="Graphic 52" descr="Lights On with solid fill">
            <a:extLst>
              <a:ext uri="{FF2B5EF4-FFF2-40B4-BE49-F238E27FC236}">
                <a16:creationId xmlns:a16="http://schemas.microsoft.com/office/drawing/2014/main" id="{028E2E20-3222-C309-7163-07AAD1B20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977" y="5565006"/>
            <a:ext cx="914400" cy="914400"/>
          </a:xfrm>
          <a:prstGeom prst="rect">
            <a:avLst/>
          </a:prstGeom>
        </p:spPr>
      </p:pic>
      <p:cxnSp>
        <p:nvCxnSpPr>
          <p:cNvPr id="54" name="Straight Connector 53">
            <a:extLst>
              <a:ext uri="{FF2B5EF4-FFF2-40B4-BE49-F238E27FC236}">
                <a16:creationId xmlns:a16="http://schemas.microsoft.com/office/drawing/2014/main" id="{7BFCCC36-ED41-6752-2528-D47ED29E7F7E}"/>
              </a:ext>
            </a:extLst>
          </p:cNvPr>
          <p:cNvCxnSpPr>
            <a:cxnSpLocks/>
            <a:stCxn id="15" idx="2"/>
          </p:cNvCxnSpPr>
          <p:nvPr/>
        </p:nvCxnSpPr>
        <p:spPr>
          <a:xfrm>
            <a:off x="9636492" y="4793480"/>
            <a:ext cx="6417" cy="889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701713-1B0F-4630-F412-27DEC1C4FCF9}"/>
              </a:ext>
            </a:extLst>
          </p:cNvPr>
          <p:cNvCxnSpPr>
            <a:cxnSpLocks/>
          </p:cNvCxnSpPr>
          <p:nvPr/>
        </p:nvCxnSpPr>
        <p:spPr>
          <a:xfrm flipV="1">
            <a:off x="10390472" y="2877357"/>
            <a:ext cx="0" cy="31489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07DD5C-6D97-B286-19A6-AC27233EA215}"/>
              </a:ext>
            </a:extLst>
          </p:cNvPr>
          <p:cNvCxnSpPr>
            <a:cxnSpLocks/>
          </p:cNvCxnSpPr>
          <p:nvPr/>
        </p:nvCxnSpPr>
        <p:spPr>
          <a:xfrm>
            <a:off x="9893167" y="6026332"/>
            <a:ext cx="47003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60" name="Graphic 59" descr="Lights On with solid fill">
            <a:extLst>
              <a:ext uri="{FF2B5EF4-FFF2-40B4-BE49-F238E27FC236}">
                <a16:creationId xmlns:a16="http://schemas.microsoft.com/office/drawing/2014/main" id="{723AD212-1752-3678-BD24-E64074B140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9292" y="5633880"/>
            <a:ext cx="914400" cy="914400"/>
          </a:xfrm>
          <a:prstGeom prst="rect">
            <a:avLst/>
          </a:prstGeom>
        </p:spPr>
      </p:pic>
      <p:pic>
        <p:nvPicPr>
          <p:cNvPr id="61" name="Graphic 60" descr="Lights On with solid fill">
            <a:extLst>
              <a:ext uri="{FF2B5EF4-FFF2-40B4-BE49-F238E27FC236}">
                <a16:creationId xmlns:a16="http://schemas.microsoft.com/office/drawing/2014/main" id="{751352E7-13BE-D084-A6B5-999E071980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4087" y="5578757"/>
            <a:ext cx="914400" cy="914400"/>
          </a:xfrm>
          <a:prstGeom prst="rect">
            <a:avLst/>
          </a:prstGeom>
        </p:spPr>
      </p:pic>
    </p:spTree>
    <p:custDataLst>
      <p:tags r:id="rId1"/>
    </p:custDataLst>
    <p:extLst>
      <p:ext uri="{BB962C8B-B14F-4D97-AF65-F5344CB8AC3E}">
        <p14:creationId xmlns:p14="http://schemas.microsoft.com/office/powerpoint/2010/main" val="394929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灯光和开关</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42094" y="1469801"/>
            <a:ext cx="3779837" cy="461665"/>
          </a:xfrm>
          <a:prstGeom prst="rect">
            <a:avLst/>
          </a:prstGeom>
          <a:noFill/>
        </p:spPr>
        <p:txBody>
          <a:bodyPr vert="horz" wrap="square" rtlCol="0" anchor="t" anchorCtr="1">
            <a:normAutofit fontScale="85000" lnSpcReduction="10000"/>
          </a:bodyPr>
          <a:lstStyle/>
          <a:p>
            <a:pPr algn="ctr"/>
            <a:r>
              <a:rPr lang="zh-CN" altLang="en-US" sz="2400" b="1" dirty="0"/>
              <a:t>智能开关也可以控制其他设备</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6" y="1847331"/>
            <a:ext cx="217579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智能开关</a:t>
            </a:r>
            <a:r>
              <a:rPr lang="en-US" altLang="zh-CN" sz="1400" dirty="0"/>
              <a:t>+</a:t>
            </a:r>
            <a:r>
              <a:rPr lang="zh-CN" altLang="en-US" sz="1400" dirty="0"/>
              <a:t>智能窗帘</a:t>
            </a:r>
            <a:endParaRPr lang="en-US" altLang="zh-CN" sz="1400" dirty="0"/>
          </a:p>
          <a:p>
            <a:pPr marL="285750" indent="-285750">
              <a:buFont typeface="Arial" panose="020B0604020202020204" pitchFamily="34" charset="0"/>
              <a:buChar char="•"/>
            </a:pPr>
            <a:r>
              <a:rPr lang="zh-CN" altLang="en-US" sz="1400" dirty="0"/>
              <a:t>智能开关</a:t>
            </a:r>
            <a:r>
              <a:rPr lang="en-US" altLang="zh-CN" sz="1400" dirty="0"/>
              <a:t>+</a:t>
            </a:r>
            <a:r>
              <a:rPr lang="zh-CN" altLang="en-US" sz="1400" dirty="0"/>
              <a:t>空调</a:t>
            </a:r>
            <a:endParaRPr lang="en-US" altLang="zh-CN" sz="1400" dirty="0"/>
          </a:p>
          <a:p>
            <a:pPr marL="285750" indent="-285750">
              <a:buFont typeface="Arial" panose="020B0604020202020204" pitchFamily="34" charset="0"/>
              <a:buChar char="•"/>
            </a:pPr>
            <a:r>
              <a:rPr lang="zh-CN" altLang="en-US" sz="1400" dirty="0"/>
              <a:t>智能开关</a:t>
            </a:r>
            <a:r>
              <a:rPr lang="en-US" altLang="zh-CN" sz="1400" dirty="0"/>
              <a:t>+</a:t>
            </a:r>
            <a:r>
              <a:rPr lang="zh-CN" altLang="en-US" sz="1400" dirty="0"/>
              <a:t>扫地机器人等</a:t>
            </a:r>
            <a:endParaRPr lang="en-US" altLang="zh-CN" sz="1400" dirty="0"/>
          </a:p>
        </p:txBody>
      </p:sp>
      <p:sp>
        <p:nvSpPr>
          <p:cNvPr id="2" name="TextBox 1">
            <a:extLst>
              <a:ext uri="{FF2B5EF4-FFF2-40B4-BE49-F238E27FC236}">
                <a16:creationId xmlns:a16="http://schemas.microsoft.com/office/drawing/2014/main" id="{4DB75EC8-CAAC-1DA5-5713-3D8EAD788F3A}"/>
              </a:ext>
            </a:extLst>
          </p:cNvPr>
          <p:cNvSpPr txBox="1"/>
          <p:nvPr/>
        </p:nvSpPr>
        <p:spPr>
          <a:xfrm>
            <a:off x="7218947" y="679019"/>
            <a:ext cx="4530959" cy="1200329"/>
          </a:xfrm>
          <a:prstGeom prst="rect">
            <a:avLst/>
          </a:prstGeom>
          <a:noFill/>
        </p:spPr>
        <p:txBody>
          <a:bodyPr wrap="square">
            <a:spAutoFit/>
          </a:bodyPr>
          <a:lstStyle/>
          <a:p>
            <a:endParaRPr lang="en-US" dirty="0"/>
          </a:p>
          <a:p>
            <a:r>
              <a:rPr lang="zh-CN" altLang="en-US" dirty="0"/>
              <a:t>智能灯</a:t>
            </a:r>
            <a:r>
              <a:rPr lang="en-US" altLang="zh-CN" dirty="0"/>
              <a:t>+</a:t>
            </a:r>
            <a:r>
              <a:rPr lang="zh-CN" altLang="en-US" dirty="0"/>
              <a:t>智能开关可以让智能灯和智能开关的智能模块都永久在线，然后通过智能开关的模块关联智能灯的模块实现联动控制。</a:t>
            </a:r>
            <a:endParaRPr lang="en-US" altLang="zh-CN" dirty="0"/>
          </a:p>
        </p:txBody>
      </p:sp>
      <p:sp>
        <p:nvSpPr>
          <p:cNvPr id="23" name="TextBox 22">
            <a:extLst>
              <a:ext uri="{FF2B5EF4-FFF2-40B4-BE49-F238E27FC236}">
                <a16:creationId xmlns:a16="http://schemas.microsoft.com/office/drawing/2014/main" id="{3AF1BBD5-CDC1-5658-ED79-25DA7AEAC72D}"/>
              </a:ext>
            </a:extLst>
          </p:cNvPr>
          <p:cNvSpPr txBox="1"/>
          <p:nvPr/>
        </p:nvSpPr>
        <p:spPr>
          <a:xfrm>
            <a:off x="536607" y="5190523"/>
            <a:ext cx="3320717" cy="923330"/>
          </a:xfrm>
          <a:prstGeom prst="rect">
            <a:avLst/>
          </a:prstGeom>
          <a:noFill/>
        </p:spPr>
        <p:txBody>
          <a:bodyPr wrap="square">
            <a:spAutoFit/>
          </a:bodyPr>
          <a:lstStyle/>
          <a:p>
            <a:r>
              <a:rPr lang="zh-CN" altLang="en-US" dirty="0"/>
              <a:t>智能开关，未接入灯线的开关按键也可以转成无线开关控制其他设备</a:t>
            </a:r>
            <a:endParaRPr lang="en-US" altLang="zh-CN" dirty="0"/>
          </a:p>
        </p:txBody>
      </p:sp>
      <p:sp>
        <p:nvSpPr>
          <p:cNvPr id="44" name="AutoShape 2" descr="双控电路改造小米智能开关接线图">
            <a:extLst>
              <a:ext uri="{FF2B5EF4-FFF2-40B4-BE49-F238E27FC236}">
                <a16:creationId xmlns:a16="http://schemas.microsoft.com/office/drawing/2014/main" id="{28371ED7-6567-59F7-552E-8B08472B65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a:extLst>
              <a:ext uri="{FF2B5EF4-FFF2-40B4-BE49-F238E27FC236}">
                <a16:creationId xmlns:a16="http://schemas.microsoft.com/office/drawing/2014/main" id="{2FB933A8-DA2D-9568-5ECA-B3B9CB92F60A}"/>
              </a:ext>
            </a:extLst>
          </p:cNvPr>
          <p:cNvPicPr>
            <a:picLocks noChangeAspect="1"/>
          </p:cNvPicPr>
          <p:nvPr/>
        </p:nvPicPr>
        <p:blipFill>
          <a:blip r:embed="rId4"/>
          <a:stretch>
            <a:fillRect/>
          </a:stretch>
        </p:blipFill>
        <p:spPr>
          <a:xfrm>
            <a:off x="5727032" y="3581400"/>
            <a:ext cx="1219200" cy="1209675"/>
          </a:xfrm>
          <a:prstGeom prst="rect">
            <a:avLst/>
          </a:prstGeom>
        </p:spPr>
      </p:pic>
      <p:pic>
        <p:nvPicPr>
          <p:cNvPr id="46" name="Picture 45">
            <a:extLst>
              <a:ext uri="{FF2B5EF4-FFF2-40B4-BE49-F238E27FC236}">
                <a16:creationId xmlns:a16="http://schemas.microsoft.com/office/drawing/2014/main" id="{CD204DFB-DEA5-2A97-28E7-6DBEBAA9755B}"/>
              </a:ext>
            </a:extLst>
          </p:cNvPr>
          <p:cNvPicPr>
            <a:picLocks noChangeAspect="1"/>
          </p:cNvPicPr>
          <p:nvPr/>
        </p:nvPicPr>
        <p:blipFill>
          <a:blip r:embed="rId4"/>
          <a:stretch>
            <a:fillRect/>
          </a:stretch>
        </p:blipFill>
        <p:spPr>
          <a:xfrm>
            <a:off x="9026892" y="3583805"/>
            <a:ext cx="1219200" cy="1209675"/>
          </a:xfrm>
          <a:prstGeom prst="rect">
            <a:avLst/>
          </a:prstGeom>
        </p:spPr>
      </p:pic>
      <p:pic>
        <p:nvPicPr>
          <p:cNvPr id="47" name="Graphic 46" descr="Lights On with solid fill">
            <a:extLst>
              <a:ext uri="{FF2B5EF4-FFF2-40B4-BE49-F238E27FC236}">
                <a16:creationId xmlns:a16="http://schemas.microsoft.com/office/drawing/2014/main" id="{6EE7CBE7-5648-0489-F48E-A6579A540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9432" y="5569132"/>
            <a:ext cx="914400" cy="914400"/>
          </a:xfrm>
          <a:prstGeom prst="rect">
            <a:avLst/>
          </a:prstGeom>
        </p:spPr>
      </p:pic>
      <p:cxnSp>
        <p:nvCxnSpPr>
          <p:cNvPr id="48" name="Straight Connector 47">
            <a:extLst>
              <a:ext uri="{FF2B5EF4-FFF2-40B4-BE49-F238E27FC236}">
                <a16:creationId xmlns:a16="http://schemas.microsoft.com/office/drawing/2014/main" id="{DE1CBB0B-0DB0-B915-514C-AA6AEF2960B7}"/>
              </a:ext>
            </a:extLst>
          </p:cNvPr>
          <p:cNvCxnSpPr/>
          <p:nvPr/>
        </p:nvCxnSpPr>
        <p:spPr>
          <a:xfrm>
            <a:off x="5265019" y="2108941"/>
            <a:ext cx="6266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3BF6B7-7B13-C3E9-C645-40907DF91936}"/>
              </a:ext>
            </a:extLst>
          </p:cNvPr>
          <p:cNvCxnSpPr/>
          <p:nvPr/>
        </p:nvCxnSpPr>
        <p:spPr>
          <a:xfrm>
            <a:off x="5265019" y="2877357"/>
            <a:ext cx="626658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428032-A9D2-7ED5-2007-595B73E665F5}"/>
              </a:ext>
            </a:extLst>
          </p:cNvPr>
          <p:cNvCxnSpPr>
            <a:cxnSpLocks/>
          </p:cNvCxnSpPr>
          <p:nvPr/>
        </p:nvCxnSpPr>
        <p:spPr>
          <a:xfrm flipV="1">
            <a:off x="10019899" y="2877357"/>
            <a:ext cx="0" cy="7684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326AF9F-DA9B-3D4E-21A9-1895E968FC9A}"/>
              </a:ext>
            </a:extLst>
          </p:cNvPr>
          <p:cNvCxnSpPr>
            <a:cxnSpLocks/>
          </p:cNvCxnSpPr>
          <p:nvPr/>
        </p:nvCxnSpPr>
        <p:spPr>
          <a:xfrm flipV="1">
            <a:off x="6716829" y="2877357"/>
            <a:ext cx="0" cy="76841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DF57CF-7F11-2396-E0FF-FF7BFE9829C1}"/>
              </a:ext>
            </a:extLst>
          </p:cNvPr>
          <p:cNvCxnSpPr>
            <a:cxnSpLocks/>
          </p:cNvCxnSpPr>
          <p:nvPr/>
        </p:nvCxnSpPr>
        <p:spPr>
          <a:xfrm>
            <a:off x="6506678" y="2108941"/>
            <a:ext cx="0" cy="1536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BE7059-7715-F42B-AE21-816A9C014DD7}"/>
              </a:ext>
            </a:extLst>
          </p:cNvPr>
          <p:cNvCxnSpPr>
            <a:cxnSpLocks/>
          </p:cNvCxnSpPr>
          <p:nvPr/>
        </p:nvCxnSpPr>
        <p:spPr>
          <a:xfrm>
            <a:off x="9777663" y="2108941"/>
            <a:ext cx="0" cy="1536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BFBBBE-994A-3C51-5515-EF2826ADDDCA}"/>
              </a:ext>
            </a:extLst>
          </p:cNvPr>
          <p:cNvCxnSpPr>
            <a:cxnSpLocks/>
          </p:cNvCxnSpPr>
          <p:nvPr/>
        </p:nvCxnSpPr>
        <p:spPr>
          <a:xfrm flipH="1">
            <a:off x="6336632" y="4697128"/>
            <a:ext cx="380197" cy="10106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CDA9FE-40A5-FA3E-1605-D076018CBFD7}"/>
              </a:ext>
            </a:extLst>
          </p:cNvPr>
          <p:cNvCxnSpPr>
            <a:cxnSpLocks/>
          </p:cNvCxnSpPr>
          <p:nvPr/>
        </p:nvCxnSpPr>
        <p:spPr>
          <a:xfrm flipV="1">
            <a:off x="7100236" y="2877357"/>
            <a:ext cx="0" cy="31489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A867CD-A5B8-574A-604B-6C365F47CC1F}"/>
              </a:ext>
            </a:extLst>
          </p:cNvPr>
          <p:cNvCxnSpPr>
            <a:cxnSpLocks/>
          </p:cNvCxnSpPr>
          <p:nvPr/>
        </p:nvCxnSpPr>
        <p:spPr>
          <a:xfrm>
            <a:off x="6602931" y="6026332"/>
            <a:ext cx="47003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57" name="Graphic 56" descr="Wi-Fi outline">
            <a:extLst>
              <a:ext uri="{FF2B5EF4-FFF2-40B4-BE49-F238E27FC236}">
                <a16:creationId xmlns:a16="http://schemas.microsoft.com/office/drawing/2014/main" id="{2DCC21B9-5D29-D2BC-E9EC-815ED68836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44369">
            <a:off x="7149067" y="4004254"/>
            <a:ext cx="1602295" cy="1602295"/>
          </a:xfrm>
          <a:prstGeom prst="rect">
            <a:avLst/>
          </a:prstGeom>
        </p:spPr>
      </p:pic>
      <p:cxnSp>
        <p:nvCxnSpPr>
          <p:cNvPr id="58" name="Straight Connector 57">
            <a:extLst>
              <a:ext uri="{FF2B5EF4-FFF2-40B4-BE49-F238E27FC236}">
                <a16:creationId xmlns:a16="http://schemas.microsoft.com/office/drawing/2014/main" id="{EF066184-F99A-BBE5-DF90-775A485C33B6}"/>
              </a:ext>
            </a:extLst>
          </p:cNvPr>
          <p:cNvCxnSpPr>
            <a:cxnSpLocks/>
          </p:cNvCxnSpPr>
          <p:nvPr/>
        </p:nvCxnSpPr>
        <p:spPr>
          <a:xfrm flipH="1">
            <a:off x="6602931" y="4749058"/>
            <a:ext cx="2656572" cy="1170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20BAD69-4B10-20C0-4217-786D9992420B}"/>
              </a:ext>
            </a:extLst>
          </p:cNvPr>
          <p:cNvCxnSpPr>
            <a:cxnSpLocks/>
          </p:cNvCxnSpPr>
          <p:nvPr/>
        </p:nvCxnSpPr>
        <p:spPr>
          <a:xfrm flipH="1">
            <a:off x="6602931" y="4749058"/>
            <a:ext cx="2656572" cy="116715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60" name="Graphic 59" descr="Lights On with solid fill">
            <a:extLst>
              <a:ext uri="{FF2B5EF4-FFF2-40B4-BE49-F238E27FC236}">
                <a16:creationId xmlns:a16="http://schemas.microsoft.com/office/drawing/2014/main" id="{3A54B000-9423-02FA-8D66-19A646564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977" y="5565006"/>
            <a:ext cx="914400" cy="914400"/>
          </a:xfrm>
          <a:prstGeom prst="rect">
            <a:avLst/>
          </a:prstGeom>
        </p:spPr>
      </p:pic>
      <p:cxnSp>
        <p:nvCxnSpPr>
          <p:cNvPr id="61" name="Straight Connector 60">
            <a:extLst>
              <a:ext uri="{FF2B5EF4-FFF2-40B4-BE49-F238E27FC236}">
                <a16:creationId xmlns:a16="http://schemas.microsoft.com/office/drawing/2014/main" id="{17E41A35-04AB-02C6-D257-D3FF77FDA17A}"/>
              </a:ext>
            </a:extLst>
          </p:cNvPr>
          <p:cNvCxnSpPr>
            <a:cxnSpLocks/>
            <a:stCxn id="46" idx="2"/>
          </p:cNvCxnSpPr>
          <p:nvPr/>
        </p:nvCxnSpPr>
        <p:spPr>
          <a:xfrm>
            <a:off x="9636492" y="4793480"/>
            <a:ext cx="6417" cy="889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CD6DB0-68AD-E76D-19AA-2FF7E8F5D8BC}"/>
              </a:ext>
            </a:extLst>
          </p:cNvPr>
          <p:cNvCxnSpPr>
            <a:cxnSpLocks/>
          </p:cNvCxnSpPr>
          <p:nvPr/>
        </p:nvCxnSpPr>
        <p:spPr>
          <a:xfrm flipV="1">
            <a:off x="10390472" y="2877357"/>
            <a:ext cx="0" cy="31489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6AF81C9-90D3-317F-1709-FB5B398F8C4A}"/>
              </a:ext>
            </a:extLst>
          </p:cNvPr>
          <p:cNvCxnSpPr>
            <a:cxnSpLocks/>
          </p:cNvCxnSpPr>
          <p:nvPr/>
        </p:nvCxnSpPr>
        <p:spPr>
          <a:xfrm>
            <a:off x="9893167" y="6026332"/>
            <a:ext cx="47003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64" name="Graphic 63" descr="Lights On with solid fill">
            <a:extLst>
              <a:ext uri="{FF2B5EF4-FFF2-40B4-BE49-F238E27FC236}">
                <a16:creationId xmlns:a16="http://schemas.microsoft.com/office/drawing/2014/main" id="{82F36C6C-784B-CB00-449D-E665AC0C4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9292" y="5633880"/>
            <a:ext cx="914400" cy="914400"/>
          </a:xfrm>
          <a:prstGeom prst="rect">
            <a:avLst/>
          </a:prstGeom>
        </p:spPr>
      </p:pic>
      <p:pic>
        <p:nvPicPr>
          <p:cNvPr id="65" name="Graphic 64" descr="Lights On with solid fill">
            <a:extLst>
              <a:ext uri="{FF2B5EF4-FFF2-40B4-BE49-F238E27FC236}">
                <a16:creationId xmlns:a16="http://schemas.microsoft.com/office/drawing/2014/main" id="{C375CEFE-A792-ABCE-8D78-CC9C61F57C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4087" y="5578757"/>
            <a:ext cx="914400" cy="914400"/>
          </a:xfrm>
          <a:prstGeom prst="rect">
            <a:avLst/>
          </a:prstGeom>
        </p:spPr>
      </p:pic>
      <p:sp>
        <p:nvSpPr>
          <p:cNvPr id="66" name="AutoShape 2" descr="小米米家智能窗帘1S电动窗帘电机轨道导轨全自动开合智能家居1212-Taobao">
            <a:extLst>
              <a:ext uri="{FF2B5EF4-FFF2-40B4-BE49-F238E27FC236}">
                <a16:creationId xmlns:a16="http://schemas.microsoft.com/office/drawing/2014/main" id="{B1A8DEAC-F9BB-A42F-FD00-59FE55D149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9" name="Picture 68">
            <a:extLst>
              <a:ext uri="{FF2B5EF4-FFF2-40B4-BE49-F238E27FC236}">
                <a16:creationId xmlns:a16="http://schemas.microsoft.com/office/drawing/2014/main" id="{52283A50-55B6-F9D2-1140-F71C34F06E00}"/>
              </a:ext>
            </a:extLst>
          </p:cNvPr>
          <p:cNvPicPr>
            <a:picLocks noChangeAspect="1"/>
          </p:cNvPicPr>
          <p:nvPr/>
        </p:nvPicPr>
        <p:blipFill>
          <a:blip r:embed="rId9"/>
          <a:stretch>
            <a:fillRect/>
          </a:stretch>
        </p:blipFill>
        <p:spPr>
          <a:xfrm>
            <a:off x="3788513" y="3429000"/>
            <a:ext cx="1268594" cy="1648211"/>
          </a:xfrm>
          <a:prstGeom prst="rect">
            <a:avLst/>
          </a:prstGeom>
        </p:spPr>
      </p:pic>
      <p:cxnSp>
        <p:nvCxnSpPr>
          <p:cNvPr id="70" name="Straight Connector 69">
            <a:extLst>
              <a:ext uri="{FF2B5EF4-FFF2-40B4-BE49-F238E27FC236}">
                <a16:creationId xmlns:a16="http://schemas.microsoft.com/office/drawing/2014/main" id="{FEA198F3-AD88-FD95-56F9-FA113D83B5E0}"/>
              </a:ext>
            </a:extLst>
          </p:cNvPr>
          <p:cNvCxnSpPr>
            <a:cxnSpLocks/>
            <a:endCxn id="69" idx="3"/>
          </p:cNvCxnSpPr>
          <p:nvPr/>
        </p:nvCxnSpPr>
        <p:spPr>
          <a:xfrm flipH="1" flipV="1">
            <a:off x="5057107" y="4253106"/>
            <a:ext cx="886493" cy="26719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73" name="Graphic 72" descr="Wi-Fi outline">
            <a:extLst>
              <a:ext uri="{FF2B5EF4-FFF2-40B4-BE49-F238E27FC236}">
                <a16:creationId xmlns:a16="http://schemas.microsoft.com/office/drawing/2014/main" id="{DBD0ABDB-58E1-440E-AABA-A99280E9C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44369">
            <a:off x="5132668" y="3830528"/>
            <a:ext cx="658494" cy="658494"/>
          </a:xfrm>
          <a:prstGeom prst="rect">
            <a:avLst/>
          </a:prstGeom>
        </p:spPr>
      </p:pic>
      <p:pic>
        <p:nvPicPr>
          <p:cNvPr id="75" name="Picture 74">
            <a:extLst>
              <a:ext uri="{FF2B5EF4-FFF2-40B4-BE49-F238E27FC236}">
                <a16:creationId xmlns:a16="http://schemas.microsoft.com/office/drawing/2014/main" id="{D1F7A7BF-9C69-03FE-E328-AE5142025020}"/>
              </a:ext>
            </a:extLst>
          </p:cNvPr>
          <p:cNvPicPr>
            <a:picLocks noChangeAspect="1"/>
          </p:cNvPicPr>
          <p:nvPr/>
        </p:nvPicPr>
        <p:blipFill>
          <a:blip r:embed="rId10"/>
          <a:stretch>
            <a:fillRect/>
          </a:stretch>
        </p:blipFill>
        <p:spPr>
          <a:xfrm>
            <a:off x="10551507" y="4825017"/>
            <a:ext cx="1574101" cy="1092797"/>
          </a:xfrm>
          <a:prstGeom prst="rect">
            <a:avLst/>
          </a:prstGeom>
        </p:spPr>
      </p:pic>
      <p:cxnSp>
        <p:nvCxnSpPr>
          <p:cNvPr id="76" name="Straight Connector 75">
            <a:extLst>
              <a:ext uri="{FF2B5EF4-FFF2-40B4-BE49-F238E27FC236}">
                <a16:creationId xmlns:a16="http://schemas.microsoft.com/office/drawing/2014/main" id="{8BE1EA8E-41F7-01D9-7DDF-44B33D608A82}"/>
              </a:ext>
            </a:extLst>
          </p:cNvPr>
          <p:cNvCxnSpPr>
            <a:cxnSpLocks/>
          </p:cNvCxnSpPr>
          <p:nvPr/>
        </p:nvCxnSpPr>
        <p:spPr>
          <a:xfrm flipH="1" flipV="1">
            <a:off x="10019899" y="4544728"/>
            <a:ext cx="885524" cy="532483"/>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79" name="Graphic 78" descr="Wi-Fi outline">
            <a:extLst>
              <a:ext uri="{FF2B5EF4-FFF2-40B4-BE49-F238E27FC236}">
                <a16:creationId xmlns:a16="http://schemas.microsoft.com/office/drawing/2014/main" id="{FD64B9E9-4C85-1DBA-6DC5-ED8D70AD7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44369">
            <a:off x="10374112" y="4229337"/>
            <a:ext cx="658494" cy="658494"/>
          </a:xfrm>
          <a:prstGeom prst="rect">
            <a:avLst/>
          </a:prstGeom>
        </p:spPr>
      </p:pic>
    </p:spTree>
    <p:custDataLst>
      <p:tags r:id="rId1"/>
    </p:custDataLst>
    <p:extLst>
      <p:ext uri="{BB962C8B-B14F-4D97-AF65-F5344CB8AC3E}">
        <p14:creationId xmlns:p14="http://schemas.microsoft.com/office/powerpoint/2010/main" val="4052993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智能设备</a:t>
            </a:r>
            <a:endParaRPr lang="en-US" dirty="0"/>
          </a:p>
        </p:txBody>
      </p:sp>
      <p:sp>
        <p:nvSpPr>
          <p:cNvPr id="18" name="文本占位符 17"/>
          <p:cNvSpPr>
            <a:spLocks noGrp="1"/>
          </p:cNvSpPr>
          <p:nvPr>
            <p:ph type="body" sz="quarter" idx="1"/>
          </p:nvPr>
        </p:nvSpPr>
        <p:spPr/>
        <p:txBody>
          <a:bodyPr>
            <a:normAutofit/>
          </a:bodyPr>
          <a:lstStyle/>
          <a:p>
            <a:pPr marL="971550" lvl="1" indent="-285750"/>
            <a:r>
              <a:rPr lang="zh-CN" altLang="en-US" dirty="0"/>
              <a:t>网关和中枢</a:t>
            </a:r>
            <a:endParaRPr lang="en-US" altLang="zh-CN" dirty="0"/>
          </a:p>
          <a:p>
            <a:pPr marL="971550" lvl="1" indent="-285750"/>
            <a:r>
              <a:rPr lang="zh-CN" altLang="en-US" dirty="0"/>
              <a:t>灯光和开关</a:t>
            </a:r>
            <a:endParaRPr lang="en-US" altLang="zh-CN" dirty="0"/>
          </a:p>
          <a:p>
            <a:pPr marL="971550" lvl="1" indent="-285750"/>
            <a:r>
              <a:rPr lang="zh-CN" altLang="en-US" b="1" dirty="0"/>
              <a:t>窗帘和电器</a:t>
            </a:r>
            <a:endParaRPr lang="en-US" altLang="zh-CN" b="1" dirty="0"/>
          </a:p>
          <a:p>
            <a:pPr marL="971550" lvl="1" indent="-285750"/>
            <a:r>
              <a:rPr lang="zh-CN" altLang="en-US" dirty="0"/>
              <a:t>安防</a:t>
            </a:r>
            <a:endParaRPr lang="en-US" altLang="zh-CN" dirty="0"/>
          </a:p>
          <a:p>
            <a:pPr marL="971550" lvl="1" indent="-285750"/>
            <a:r>
              <a:rPr lang="zh-CN" altLang="en-US" dirty="0"/>
              <a:t>传感器</a:t>
            </a:r>
          </a:p>
        </p:txBody>
      </p:sp>
    </p:spTree>
    <p:custDataLst>
      <p:tags r:id="rId1"/>
    </p:custDataLst>
    <p:extLst>
      <p:ext uri="{BB962C8B-B14F-4D97-AF65-F5344CB8AC3E}">
        <p14:creationId xmlns:p14="http://schemas.microsoft.com/office/powerpoint/2010/main" val="2727883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窗帘和电器</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42094" y="1469801"/>
            <a:ext cx="1839093" cy="461665"/>
          </a:xfrm>
          <a:prstGeom prst="rect">
            <a:avLst/>
          </a:prstGeom>
          <a:noFill/>
        </p:spPr>
        <p:txBody>
          <a:bodyPr vert="horz" wrap="square" rtlCol="0" anchor="t" anchorCtr="1">
            <a:normAutofit/>
          </a:bodyPr>
          <a:lstStyle/>
          <a:p>
            <a:pPr algn="ctr"/>
            <a:r>
              <a:rPr lang="zh-CN" altLang="en-US" sz="2400" b="1" dirty="0"/>
              <a:t>智能窗帘</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5" y="1847331"/>
            <a:ext cx="2753309" cy="2893100"/>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自动控制窗帘打开闭合</a:t>
            </a:r>
            <a:endParaRPr lang="en-US" altLang="zh-CN" sz="1400" dirty="0"/>
          </a:p>
          <a:p>
            <a:pPr marL="285750" indent="-285750">
              <a:buFont typeface="Arial" panose="020B0604020202020204" pitchFamily="34" charset="0"/>
              <a:buChar char="•"/>
            </a:pPr>
            <a:r>
              <a:rPr lang="zh-CN" altLang="en-US" sz="1400" dirty="0"/>
              <a:t>智能家居里除了灯之外体验最好的一环</a:t>
            </a:r>
            <a:endParaRPr lang="en-US" altLang="zh-CN" sz="1400" dirty="0"/>
          </a:p>
          <a:p>
            <a:pPr marL="285750" indent="-285750">
              <a:buFont typeface="Arial" panose="020B0604020202020204" pitchFamily="34" charset="0"/>
              <a:buChar char="•"/>
            </a:pPr>
            <a:r>
              <a:rPr lang="zh-CN" altLang="en-US" sz="1400" dirty="0"/>
              <a:t>电机联通滑轨从而驱动窗帘</a:t>
            </a:r>
            <a:endParaRPr lang="en-US" altLang="zh-CN" sz="1400" dirty="0"/>
          </a:p>
          <a:p>
            <a:pPr marL="285750" indent="-285750">
              <a:buFont typeface="Arial" panose="020B0604020202020204" pitchFamily="34" charset="0"/>
              <a:buChar char="•"/>
            </a:pPr>
            <a:r>
              <a:rPr lang="zh-CN" altLang="en-US" sz="1400" dirty="0"/>
              <a:t>选择注意事项</a:t>
            </a:r>
            <a:endParaRPr lang="en-US" altLang="zh-CN" sz="1400" dirty="0"/>
          </a:p>
          <a:p>
            <a:pPr marL="742950" lvl="1" indent="-285750">
              <a:buFont typeface="Arial" panose="020B0604020202020204" pitchFamily="34" charset="0"/>
              <a:buChar char="•"/>
            </a:pPr>
            <a:r>
              <a:rPr lang="zh-CN" altLang="en-US" sz="1400" dirty="0"/>
              <a:t>双开</a:t>
            </a:r>
            <a:r>
              <a:rPr lang="en-US" altLang="zh-CN" sz="1400" dirty="0"/>
              <a:t>/</a:t>
            </a:r>
            <a:r>
              <a:rPr lang="zh-CN" altLang="en-US" sz="1400" dirty="0"/>
              <a:t>单开？</a:t>
            </a:r>
            <a:endParaRPr lang="en-US" altLang="zh-CN" sz="1400" dirty="0"/>
          </a:p>
          <a:p>
            <a:pPr marL="742950" lvl="1" indent="-285750">
              <a:buFont typeface="Arial" panose="020B0604020202020204" pitchFamily="34" charset="0"/>
              <a:buChar char="•"/>
            </a:pPr>
            <a:r>
              <a:rPr lang="zh-CN" altLang="en-US" sz="1400" dirty="0"/>
              <a:t>单轨</a:t>
            </a:r>
            <a:r>
              <a:rPr lang="en-US" altLang="zh-CN" sz="1400" dirty="0"/>
              <a:t>/</a:t>
            </a:r>
            <a:r>
              <a:rPr lang="zh-CN" altLang="en-US" sz="1400" dirty="0"/>
              <a:t>双轨？</a:t>
            </a:r>
            <a:endParaRPr lang="en-US" altLang="zh-CN" sz="1400" dirty="0"/>
          </a:p>
          <a:p>
            <a:pPr marL="742950" lvl="1" indent="-285750">
              <a:buFont typeface="Arial" panose="020B0604020202020204" pitchFamily="34" charset="0"/>
              <a:buChar char="•"/>
            </a:pPr>
            <a:r>
              <a:rPr lang="zh-CN" altLang="en-US" sz="1400" dirty="0"/>
              <a:t>普通窗帘</a:t>
            </a:r>
            <a:r>
              <a:rPr lang="en-US" altLang="zh-CN" sz="1400" dirty="0"/>
              <a:t>/</a:t>
            </a:r>
            <a:r>
              <a:rPr lang="zh-CN" altLang="en-US" sz="1400" dirty="0"/>
              <a:t>梦幻窗帘？</a:t>
            </a:r>
            <a:endParaRPr lang="en-US" altLang="zh-CN" sz="1400" dirty="0"/>
          </a:p>
          <a:p>
            <a:pPr marL="742950" lvl="1" indent="-285750">
              <a:buFont typeface="Arial" panose="020B0604020202020204" pitchFamily="34" charset="0"/>
              <a:buChar char="•"/>
            </a:pPr>
            <a:r>
              <a:rPr lang="zh-CN" altLang="en-US" sz="1400" dirty="0"/>
              <a:t>电机负载（最大支持多重的窗帘）</a:t>
            </a:r>
            <a:endParaRPr lang="en-US" altLang="zh-CN" sz="1400" dirty="0"/>
          </a:p>
          <a:p>
            <a:pPr marL="742950" lvl="1" indent="-285750">
              <a:buFont typeface="Arial" panose="020B0604020202020204" pitchFamily="34" charset="0"/>
              <a:buChar char="•"/>
            </a:pPr>
            <a:r>
              <a:rPr lang="zh-CN" altLang="en-US" sz="1400" dirty="0"/>
              <a:t>供电方式（电池</a:t>
            </a:r>
            <a:r>
              <a:rPr lang="en-US" altLang="zh-CN" sz="1400" dirty="0"/>
              <a:t>/</a:t>
            </a:r>
            <a:r>
              <a:rPr lang="zh-CN" altLang="en-US" sz="1400" dirty="0"/>
              <a:t>插电）</a:t>
            </a:r>
            <a:endParaRPr lang="en-US" altLang="zh-CN" sz="1400" dirty="0"/>
          </a:p>
          <a:p>
            <a:pPr marL="742950" lvl="1" indent="-285750">
              <a:buFont typeface="Arial" panose="020B0604020202020204" pitchFamily="34" charset="0"/>
              <a:buChar char="•"/>
            </a:pPr>
            <a:r>
              <a:rPr lang="zh-CN" altLang="en-US" sz="1400" dirty="0"/>
              <a:t>协议（</a:t>
            </a:r>
            <a:r>
              <a:rPr lang="en-US" altLang="zh-CN" sz="1400" dirty="0"/>
              <a:t>WIFI/</a:t>
            </a:r>
            <a:r>
              <a:rPr lang="zh-CN" altLang="en-US" sz="1400" dirty="0"/>
              <a:t>蓝牙</a:t>
            </a:r>
            <a:r>
              <a:rPr lang="en-US" altLang="zh-CN" sz="1400" dirty="0"/>
              <a:t>/</a:t>
            </a:r>
            <a:r>
              <a:rPr lang="en-US" altLang="zh-CN" sz="1400" dirty="0" err="1"/>
              <a:t>zigbee</a:t>
            </a:r>
            <a:r>
              <a:rPr lang="en-US" altLang="zh-CN" sz="1400" dirty="0"/>
              <a:t>)</a:t>
            </a:r>
          </a:p>
        </p:txBody>
      </p:sp>
      <p:sp>
        <p:nvSpPr>
          <p:cNvPr id="2" name="TextBox 1">
            <a:extLst>
              <a:ext uri="{FF2B5EF4-FFF2-40B4-BE49-F238E27FC236}">
                <a16:creationId xmlns:a16="http://schemas.microsoft.com/office/drawing/2014/main" id="{4DB75EC8-CAAC-1DA5-5713-3D8EAD788F3A}"/>
              </a:ext>
            </a:extLst>
          </p:cNvPr>
          <p:cNvSpPr txBox="1"/>
          <p:nvPr/>
        </p:nvSpPr>
        <p:spPr>
          <a:xfrm>
            <a:off x="442094" y="5726729"/>
            <a:ext cx="4530959" cy="923330"/>
          </a:xfrm>
          <a:prstGeom prst="rect">
            <a:avLst/>
          </a:prstGeom>
          <a:noFill/>
        </p:spPr>
        <p:txBody>
          <a:bodyPr wrap="square">
            <a:spAutoFit/>
          </a:bodyPr>
          <a:lstStyle/>
          <a:p>
            <a:endParaRPr lang="en-US" dirty="0"/>
          </a:p>
          <a:p>
            <a:r>
              <a:rPr lang="zh-CN" altLang="en-US" dirty="0"/>
              <a:t>个人建议选择双开，双层（纱帘</a:t>
            </a:r>
            <a:r>
              <a:rPr lang="en-US" altLang="zh-CN" dirty="0"/>
              <a:t>+</a:t>
            </a:r>
            <a:r>
              <a:rPr lang="zh-CN" altLang="en-US" dirty="0"/>
              <a:t>布帘）插电款蓝牙</a:t>
            </a:r>
            <a:r>
              <a:rPr lang="en-US" altLang="zh-CN" dirty="0"/>
              <a:t>mesh</a:t>
            </a:r>
            <a:r>
              <a:rPr lang="zh-CN" altLang="en-US" dirty="0"/>
              <a:t>电机</a:t>
            </a:r>
            <a:endParaRPr lang="en-US" altLang="zh-CN" dirty="0"/>
          </a:p>
        </p:txBody>
      </p:sp>
      <p:pic>
        <p:nvPicPr>
          <p:cNvPr id="5" name="Picture 4">
            <a:extLst>
              <a:ext uri="{FF2B5EF4-FFF2-40B4-BE49-F238E27FC236}">
                <a16:creationId xmlns:a16="http://schemas.microsoft.com/office/drawing/2014/main" id="{D8F7717B-2530-5768-AA97-B573E356716E}"/>
              </a:ext>
            </a:extLst>
          </p:cNvPr>
          <p:cNvPicPr>
            <a:picLocks noChangeAspect="1"/>
          </p:cNvPicPr>
          <p:nvPr/>
        </p:nvPicPr>
        <p:blipFill>
          <a:blip r:embed="rId4"/>
          <a:stretch>
            <a:fillRect/>
          </a:stretch>
        </p:blipFill>
        <p:spPr>
          <a:xfrm>
            <a:off x="4819905" y="1302892"/>
            <a:ext cx="2961232" cy="1684137"/>
          </a:xfrm>
          <a:prstGeom prst="rect">
            <a:avLst/>
          </a:prstGeom>
        </p:spPr>
      </p:pic>
      <p:pic>
        <p:nvPicPr>
          <p:cNvPr id="8" name="Picture 7">
            <a:extLst>
              <a:ext uri="{FF2B5EF4-FFF2-40B4-BE49-F238E27FC236}">
                <a16:creationId xmlns:a16="http://schemas.microsoft.com/office/drawing/2014/main" id="{B8781563-23D0-F571-FF0A-E76A90D0323C}"/>
              </a:ext>
            </a:extLst>
          </p:cNvPr>
          <p:cNvPicPr>
            <a:picLocks noChangeAspect="1"/>
          </p:cNvPicPr>
          <p:nvPr/>
        </p:nvPicPr>
        <p:blipFill>
          <a:blip r:embed="rId5"/>
          <a:stretch>
            <a:fillRect/>
          </a:stretch>
        </p:blipFill>
        <p:spPr>
          <a:xfrm>
            <a:off x="7922163" y="1309157"/>
            <a:ext cx="4269837" cy="1305704"/>
          </a:xfrm>
          <a:prstGeom prst="rect">
            <a:avLst/>
          </a:prstGeom>
        </p:spPr>
      </p:pic>
      <p:pic>
        <p:nvPicPr>
          <p:cNvPr id="10" name="Picture 9">
            <a:extLst>
              <a:ext uri="{FF2B5EF4-FFF2-40B4-BE49-F238E27FC236}">
                <a16:creationId xmlns:a16="http://schemas.microsoft.com/office/drawing/2014/main" id="{2D1F0925-536B-101A-DD49-0C1FB8903623}"/>
              </a:ext>
            </a:extLst>
          </p:cNvPr>
          <p:cNvPicPr>
            <a:picLocks noChangeAspect="1"/>
          </p:cNvPicPr>
          <p:nvPr/>
        </p:nvPicPr>
        <p:blipFill>
          <a:blip r:embed="rId6"/>
          <a:stretch>
            <a:fillRect/>
          </a:stretch>
        </p:blipFill>
        <p:spPr>
          <a:xfrm>
            <a:off x="9976982" y="2870303"/>
            <a:ext cx="2215018" cy="2739627"/>
          </a:xfrm>
          <a:prstGeom prst="rect">
            <a:avLst/>
          </a:prstGeom>
        </p:spPr>
      </p:pic>
      <p:sp>
        <p:nvSpPr>
          <p:cNvPr id="11" name="TextBox 10">
            <a:extLst>
              <a:ext uri="{FF2B5EF4-FFF2-40B4-BE49-F238E27FC236}">
                <a16:creationId xmlns:a16="http://schemas.microsoft.com/office/drawing/2014/main" id="{5A2D9E0E-BF45-9374-2DD2-045B0E352953}"/>
              </a:ext>
            </a:extLst>
          </p:cNvPr>
          <p:cNvSpPr txBox="1"/>
          <p:nvPr/>
        </p:nvSpPr>
        <p:spPr>
          <a:xfrm>
            <a:off x="8187255" y="3757553"/>
            <a:ext cx="1789727" cy="1200329"/>
          </a:xfrm>
          <a:prstGeom prst="rect">
            <a:avLst/>
          </a:prstGeom>
          <a:noFill/>
        </p:spPr>
        <p:txBody>
          <a:bodyPr wrap="square">
            <a:spAutoFit/>
          </a:bodyPr>
          <a:lstStyle/>
          <a:p>
            <a:endParaRPr lang="en-US" dirty="0"/>
          </a:p>
          <a:p>
            <a:r>
              <a:rPr lang="zh-CN" altLang="en-US" dirty="0"/>
              <a:t>双轨道建议墙面预留六孔插座，窗帘盒</a:t>
            </a:r>
            <a:r>
              <a:rPr lang="en-US" altLang="zh-CN" dirty="0"/>
              <a:t>&gt;=20cm</a:t>
            </a:r>
          </a:p>
        </p:txBody>
      </p:sp>
      <p:pic>
        <p:nvPicPr>
          <p:cNvPr id="14" name="Picture 13">
            <a:extLst>
              <a:ext uri="{FF2B5EF4-FFF2-40B4-BE49-F238E27FC236}">
                <a16:creationId xmlns:a16="http://schemas.microsoft.com/office/drawing/2014/main" id="{5A9B937C-0C84-EBCB-02D4-C403D52175A0}"/>
              </a:ext>
            </a:extLst>
          </p:cNvPr>
          <p:cNvPicPr>
            <a:picLocks noChangeAspect="1"/>
          </p:cNvPicPr>
          <p:nvPr/>
        </p:nvPicPr>
        <p:blipFill>
          <a:blip r:embed="rId7"/>
          <a:stretch>
            <a:fillRect/>
          </a:stretch>
        </p:blipFill>
        <p:spPr>
          <a:xfrm>
            <a:off x="4819905" y="3102974"/>
            <a:ext cx="3338473" cy="2227640"/>
          </a:xfrm>
          <a:prstGeom prst="rect">
            <a:avLst/>
          </a:prstGeom>
        </p:spPr>
      </p:pic>
    </p:spTree>
    <p:custDataLst>
      <p:tags r:id="rId1"/>
    </p:custDataLst>
    <p:extLst>
      <p:ext uri="{BB962C8B-B14F-4D97-AF65-F5344CB8AC3E}">
        <p14:creationId xmlns:p14="http://schemas.microsoft.com/office/powerpoint/2010/main" val="139014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窗帘和电器</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442094" y="1469801"/>
            <a:ext cx="1839093" cy="461665"/>
          </a:xfrm>
          <a:prstGeom prst="rect">
            <a:avLst/>
          </a:prstGeom>
          <a:noFill/>
        </p:spPr>
        <p:txBody>
          <a:bodyPr vert="horz" wrap="square" rtlCol="0" anchor="t" anchorCtr="1">
            <a:normAutofit/>
          </a:bodyPr>
          <a:lstStyle/>
          <a:p>
            <a:pPr algn="ctr"/>
            <a:r>
              <a:rPr lang="zh-CN" altLang="en-US" sz="2400" b="1" dirty="0"/>
              <a:t>智能电器</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5" y="1847331"/>
            <a:ext cx="2753309" cy="523220"/>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有没有必要把电器接入智能生态？可以分为三组</a:t>
            </a:r>
            <a:endParaRPr lang="en-US" altLang="zh-CN" sz="1400" dirty="0"/>
          </a:p>
        </p:txBody>
      </p:sp>
      <p:sp>
        <p:nvSpPr>
          <p:cNvPr id="4" name="矩形: 圆角 1">
            <a:extLst>
              <a:ext uri="{FF2B5EF4-FFF2-40B4-BE49-F238E27FC236}">
                <a16:creationId xmlns:a16="http://schemas.microsoft.com/office/drawing/2014/main" id="{B79F4270-2048-0BB2-BB69-CDEBB26494CA}"/>
              </a:ext>
            </a:extLst>
          </p:cNvPr>
          <p:cNvSpPr/>
          <p:nvPr/>
        </p:nvSpPr>
        <p:spPr>
          <a:xfrm>
            <a:off x="3951594" y="1471184"/>
            <a:ext cx="2394857" cy="4385582"/>
          </a:xfrm>
          <a:prstGeom prst="roundRect">
            <a:avLst>
              <a:gd name="adj" fmla="val 3940"/>
            </a:avLst>
          </a:prstGeom>
          <a:solidFill>
            <a:srgbClr val="F1D5C3">
              <a:lumMod val="90000"/>
            </a:srgbClr>
          </a:solidFill>
          <a:ln w="12700" cap="flat" cmpd="sng" algn="ctr">
            <a:solidFill>
              <a:srgbClr val="F1D5C3"/>
            </a:soli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6" name="矩形: 圆角 2">
            <a:extLst>
              <a:ext uri="{FF2B5EF4-FFF2-40B4-BE49-F238E27FC236}">
                <a16:creationId xmlns:a16="http://schemas.microsoft.com/office/drawing/2014/main" id="{69FB5DAE-B14C-F5DB-C6FE-DF78EF0EC112}"/>
              </a:ext>
            </a:extLst>
          </p:cNvPr>
          <p:cNvSpPr/>
          <p:nvPr/>
        </p:nvSpPr>
        <p:spPr>
          <a:xfrm>
            <a:off x="6622637" y="1471184"/>
            <a:ext cx="2394857" cy="4385582"/>
          </a:xfrm>
          <a:prstGeom prst="roundRect">
            <a:avLst>
              <a:gd name="adj" fmla="val 3940"/>
            </a:avLst>
          </a:prstGeom>
          <a:gradFill>
            <a:gsLst>
              <a:gs pos="0">
                <a:srgbClr val="157DC7">
                  <a:lumMod val="5000"/>
                  <a:lumOff val="95000"/>
                  <a:alpha val="0"/>
                </a:srgbClr>
              </a:gs>
              <a:gs pos="100000">
                <a:srgbClr val="FFFFFF"/>
              </a:gs>
            </a:gsLst>
            <a:lin ang="2700000" scaled="1"/>
          </a:gra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9" name="文本框 3">
            <a:extLst>
              <a:ext uri="{FF2B5EF4-FFF2-40B4-BE49-F238E27FC236}">
                <a16:creationId xmlns:a16="http://schemas.microsoft.com/office/drawing/2014/main" id="{5E06973E-C338-D65A-3194-EF88B358C4D2}"/>
              </a:ext>
            </a:extLst>
          </p:cNvPr>
          <p:cNvSpPr txBox="1"/>
          <p:nvPr/>
        </p:nvSpPr>
        <p:spPr>
          <a:xfrm>
            <a:off x="4138879" y="1611017"/>
            <a:ext cx="1126139"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必须要</a:t>
            </a:r>
          </a:p>
        </p:txBody>
      </p:sp>
      <p:cxnSp>
        <p:nvCxnSpPr>
          <p:cNvPr id="12" name="直接连接符 6">
            <a:extLst>
              <a:ext uri="{FF2B5EF4-FFF2-40B4-BE49-F238E27FC236}">
                <a16:creationId xmlns:a16="http://schemas.microsoft.com/office/drawing/2014/main" id="{E829AC3D-7B5C-D2D7-EB4E-5752463494E7}"/>
              </a:ext>
            </a:extLst>
          </p:cNvPr>
          <p:cNvCxnSpPr/>
          <p:nvPr/>
        </p:nvCxnSpPr>
        <p:spPr>
          <a:xfrm>
            <a:off x="4227780" y="2171240"/>
            <a:ext cx="1727200" cy="0"/>
          </a:xfrm>
          <a:prstGeom prst="line">
            <a:avLst/>
          </a:prstGeom>
          <a:noFill/>
          <a:ln w="6350" cap="flat" cmpd="sng" algn="ctr">
            <a:solidFill>
              <a:srgbClr val="157DC7"/>
            </a:solidFill>
            <a:prstDash val="solid"/>
            <a:miter lim="800000"/>
          </a:ln>
          <a:effectLst/>
        </p:spPr>
      </p:cxnSp>
      <p:sp>
        <p:nvSpPr>
          <p:cNvPr id="15" name="文本框 7">
            <a:extLst>
              <a:ext uri="{FF2B5EF4-FFF2-40B4-BE49-F238E27FC236}">
                <a16:creationId xmlns:a16="http://schemas.microsoft.com/office/drawing/2014/main" id="{6D3369E0-4F44-0075-53BF-80800CE14D29}"/>
              </a:ext>
            </a:extLst>
          </p:cNvPr>
          <p:cNvSpPr txBox="1"/>
          <p:nvPr/>
        </p:nvSpPr>
        <p:spPr>
          <a:xfrm>
            <a:off x="6821075" y="1611016"/>
            <a:ext cx="2115494"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不需要</a:t>
            </a:r>
          </a:p>
        </p:txBody>
      </p:sp>
      <p:sp>
        <p:nvSpPr>
          <p:cNvPr id="16" name="文本框 9">
            <a:extLst>
              <a:ext uri="{FF2B5EF4-FFF2-40B4-BE49-F238E27FC236}">
                <a16:creationId xmlns:a16="http://schemas.microsoft.com/office/drawing/2014/main" id="{55EE5C05-8687-8531-BECF-29A479706B3C}"/>
              </a:ext>
            </a:extLst>
          </p:cNvPr>
          <p:cNvSpPr txBox="1"/>
          <p:nvPr/>
        </p:nvSpPr>
        <p:spPr>
          <a:xfrm>
            <a:off x="6738203" y="2210763"/>
            <a:ext cx="2082800" cy="2601610"/>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以下几种接不接体验基本没区别</a:t>
            </a:r>
            <a:r>
              <a:rPr lang="en-US" altLang="zh-CN" sz="1100" b="1" u="sng" dirty="0">
                <a:solidFill>
                  <a:srgbClr val="157DC7"/>
                </a:solidFill>
                <a:latin typeface="微软雅黑" panose="020B0503020204020204" pitchFamily="34" charset="-122"/>
              </a:rPr>
              <a: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dirty="0">
                <a:solidFill>
                  <a:srgbClr val="05073B"/>
                </a:solidFill>
                <a:latin typeface="微软雅黑" panose="020B0503020204020204" pitchFamily="34" charset="-122"/>
                <a:ea typeface="微软雅黑"/>
              </a:rPr>
              <a:t>饮水机</a:t>
            </a:r>
            <a:endParaRPr lang="en-US" altLang="zh-CN" sz="1100" dirty="0">
              <a:solidFill>
                <a:srgbClr val="05073B"/>
              </a:solidFill>
              <a:latin typeface="微软雅黑"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rPr>
              <a:t>热水器</a:t>
            </a:r>
            <a:endParaRPr kumimoji="0" lang="en-US" altLang="zh-CN"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dirty="0">
                <a:solidFill>
                  <a:srgbClr val="05073B"/>
                </a:solidFill>
                <a:latin typeface="微软雅黑" panose="020B0503020204020204" pitchFamily="34" charset="-122"/>
                <a:ea typeface="微软雅黑"/>
              </a:rPr>
              <a:t>油烟机</a:t>
            </a:r>
            <a:endParaRPr lang="en-US" altLang="zh-CN" sz="1100" dirty="0">
              <a:solidFill>
                <a:srgbClr val="05073B"/>
              </a:solidFill>
              <a:latin typeface="微软雅黑"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rPr>
              <a:t>冰箱</a:t>
            </a:r>
            <a:endParaRPr kumimoji="0" lang="en-US" altLang="zh-CN"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dirty="0">
                <a:solidFill>
                  <a:srgbClr val="05073B"/>
                </a:solidFill>
                <a:latin typeface="微软雅黑" panose="020B0503020204020204" pitchFamily="34" charset="-122"/>
                <a:ea typeface="微软雅黑"/>
              </a:rPr>
              <a:t>洗衣机</a:t>
            </a:r>
            <a:endParaRPr lang="en-US" altLang="zh-CN" sz="1100" dirty="0">
              <a:solidFill>
                <a:srgbClr val="05073B"/>
              </a:solidFill>
              <a:latin typeface="微软雅黑"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rPr>
              <a:t>烘干机</a:t>
            </a:r>
            <a:endParaRPr kumimoji="0" lang="en-US" altLang="zh-CN"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100" dirty="0">
                <a:solidFill>
                  <a:srgbClr val="05073B"/>
                </a:solidFill>
                <a:latin typeface="微软雅黑" panose="020B0503020204020204" pitchFamily="34" charset="-122"/>
                <a:ea typeface="微软雅黑"/>
              </a:rPr>
              <a:t>煤气灶</a:t>
            </a:r>
            <a:endParaRPr lang="en-US" altLang="zh-CN" sz="1100" dirty="0">
              <a:solidFill>
                <a:srgbClr val="05073B"/>
              </a:solidFill>
              <a:latin typeface="微软雅黑"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rPr>
              <a:t>等</a:t>
            </a:r>
            <a:endParaRPr kumimoji="0" lang="en-US" altLang="zh-CN" sz="1100" b="0" i="0" u="none" strike="noStrike" kern="1200" cap="none" spc="0" normalizeH="0" baseline="0" noProof="0" dirty="0">
              <a:ln>
                <a:noFill/>
              </a:ln>
              <a:solidFill>
                <a:srgbClr val="05073B"/>
              </a:solidFill>
              <a:effectLst/>
              <a:uLnTx/>
              <a:uFillTx/>
              <a:latin typeface="微软雅黑" panose="020B0503020204020204" pitchFamily="34" charset="-122"/>
              <a:ea typeface="微软雅黑"/>
              <a:cs typeface="+mn-cs"/>
            </a:endParaRPr>
          </a:p>
        </p:txBody>
      </p:sp>
      <p:cxnSp>
        <p:nvCxnSpPr>
          <p:cNvPr id="17" name="直接连接符 10">
            <a:extLst>
              <a:ext uri="{FF2B5EF4-FFF2-40B4-BE49-F238E27FC236}">
                <a16:creationId xmlns:a16="http://schemas.microsoft.com/office/drawing/2014/main" id="{5B620DB9-930B-226E-27DF-F6D5FBAAFFB0}"/>
              </a:ext>
            </a:extLst>
          </p:cNvPr>
          <p:cNvCxnSpPr/>
          <p:nvPr/>
        </p:nvCxnSpPr>
        <p:spPr>
          <a:xfrm>
            <a:off x="6909975" y="2171239"/>
            <a:ext cx="1727200" cy="0"/>
          </a:xfrm>
          <a:prstGeom prst="line">
            <a:avLst/>
          </a:prstGeom>
          <a:noFill/>
          <a:ln w="6350" cap="flat" cmpd="sng" algn="ctr">
            <a:solidFill>
              <a:srgbClr val="157DC7"/>
            </a:solidFill>
            <a:prstDash val="solid"/>
            <a:miter lim="800000"/>
          </a:ln>
          <a:effectLst/>
        </p:spPr>
      </p:cxnSp>
      <p:sp>
        <p:nvSpPr>
          <p:cNvPr id="20" name="矩形: 圆角 14">
            <a:extLst>
              <a:ext uri="{FF2B5EF4-FFF2-40B4-BE49-F238E27FC236}">
                <a16:creationId xmlns:a16="http://schemas.microsoft.com/office/drawing/2014/main" id="{DC33C05D-F08D-6A82-11DD-9C3EE5537704}"/>
              </a:ext>
            </a:extLst>
          </p:cNvPr>
          <p:cNvSpPr/>
          <p:nvPr/>
        </p:nvSpPr>
        <p:spPr>
          <a:xfrm>
            <a:off x="9432512" y="1469801"/>
            <a:ext cx="2394857" cy="4385582"/>
          </a:xfrm>
          <a:prstGeom prst="roundRect">
            <a:avLst>
              <a:gd name="adj" fmla="val 3940"/>
            </a:avLst>
          </a:prstGeom>
          <a:solidFill>
            <a:schemeClr val="tx2">
              <a:lumMod val="20000"/>
              <a:lumOff val="80000"/>
            </a:schemeClr>
          </a:soli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文本框 15">
            <a:extLst>
              <a:ext uri="{FF2B5EF4-FFF2-40B4-BE49-F238E27FC236}">
                <a16:creationId xmlns:a16="http://schemas.microsoft.com/office/drawing/2014/main" id="{030A3AD4-455F-BE3C-F732-AD09C3C8C7EC}"/>
              </a:ext>
            </a:extLst>
          </p:cNvPr>
          <p:cNvSpPr txBox="1"/>
          <p:nvPr/>
        </p:nvSpPr>
        <p:spPr>
          <a:xfrm>
            <a:off x="9630950" y="1609633"/>
            <a:ext cx="2115494"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最好要</a:t>
            </a:r>
          </a:p>
        </p:txBody>
      </p:sp>
      <p:sp>
        <p:nvSpPr>
          <p:cNvPr id="22" name="文本框 16">
            <a:extLst>
              <a:ext uri="{FF2B5EF4-FFF2-40B4-BE49-F238E27FC236}">
                <a16:creationId xmlns:a16="http://schemas.microsoft.com/office/drawing/2014/main" id="{36FAA899-4BEB-37CC-EA50-3CDB135A770C}"/>
              </a:ext>
            </a:extLst>
          </p:cNvPr>
          <p:cNvSpPr txBox="1"/>
          <p:nvPr/>
        </p:nvSpPr>
        <p:spPr>
          <a:xfrm>
            <a:off x="9548078" y="2209380"/>
            <a:ext cx="2082800" cy="3617272"/>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空气净化器</a:t>
            </a:r>
            <a:r>
              <a:rPr lang="en-US" altLang="zh-CN" sz="1100" b="1" u="sng" dirty="0">
                <a:solidFill>
                  <a:srgbClr val="157DC7"/>
                </a:solidFill>
                <a:latin typeface="微软雅黑" panose="020B0503020204020204" pitchFamily="34" charset="-122"/>
              </a:rPr>
              <a:t>/</a:t>
            </a:r>
            <a:r>
              <a:rPr lang="zh-CN" altLang="en-US" sz="1100" b="1" u="sng" dirty="0">
                <a:solidFill>
                  <a:srgbClr val="157DC7"/>
                </a:solidFill>
                <a:latin typeface="微软雅黑" panose="020B0503020204020204" pitchFamily="34" charset="-122"/>
              </a:rPr>
              <a:t>加湿器</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自动化配置，自启动场景联动（温度计，湿度计）</a:t>
            </a:r>
            <a:endParaRPr lang="en-US" altLang="zh-CN" sz="1100" dirty="0">
              <a:solidFill>
                <a:srgbClr val="05073B"/>
              </a:solidFill>
              <a:latin typeface="微软雅黑" panose="020B0503020204020204" pitchFamily="34" charset="-122"/>
            </a:endParaRPr>
          </a:p>
          <a:p>
            <a:pPr>
              <a:lnSpc>
                <a:spcPct val="150000"/>
              </a:lnSpc>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智能浴霸</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与传感器联动，自动换气，夜灯，加热等功能</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智能马桶：</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智能马桶</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智能浴霸</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传感器联动</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电动晾衣架：</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再也不需要撑杆了，语音控制</a:t>
            </a:r>
          </a:p>
        </p:txBody>
      </p:sp>
      <p:cxnSp>
        <p:nvCxnSpPr>
          <p:cNvPr id="23" name="直接连接符 17">
            <a:extLst>
              <a:ext uri="{FF2B5EF4-FFF2-40B4-BE49-F238E27FC236}">
                <a16:creationId xmlns:a16="http://schemas.microsoft.com/office/drawing/2014/main" id="{83563DF6-69A3-30D3-3601-8AA5E6D089D8}"/>
              </a:ext>
            </a:extLst>
          </p:cNvPr>
          <p:cNvCxnSpPr/>
          <p:nvPr/>
        </p:nvCxnSpPr>
        <p:spPr>
          <a:xfrm>
            <a:off x="9719850" y="2169856"/>
            <a:ext cx="1727200" cy="0"/>
          </a:xfrm>
          <a:prstGeom prst="line">
            <a:avLst/>
          </a:prstGeom>
          <a:noFill/>
          <a:ln w="6350" cap="flat" cmpd="sng" algn="ctr">
            <a:solidFill>
              <a:srgbClr val="157DC7"/>
            </a:solidFill>
            <a:prstDash val="solid"/>
            <a:miter lim="800000"/>
          </a:ln>
          <a:effectLst/>
        </p:spPr>
      </p:cxnSp>
      <p:sp>
        <p:nvSpPr>
          <p:cNvPr id="25" name="文本框 9">
            <a:extLst>
              <a:ext uri="{FF2B5EF4-FFF2-40B4-BE49-F238E27FC236}">
                <a16:creationId xmlns:a16="http://schemas.microsoft.com/office/drawing/2014/main" id="{D2147A7E-6552-5D09-C880-E393928D050E}"/>
              </a:ext>
            </a:extLst>
          </p:cNvPr>
          <p:cNvSpPr txBox="1"/>
          <p:nvPr/>
        </p:nvSpPr>
        <p:spPr>
          <a:xfrm>
            <a:off x="4113351" y="2191760"/>
            <a:ext cx="2082800" cy="3363357"/>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空调：</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传统空调：通过红外控制或者外接智能伴侣</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中央空调：可以通过加装</a:t>
            </a:r>
            <a:r>
              <a:rPr lang="en-US" altLang="zh-CN" sz="1100" dirty="0">
                <a:solidFill>
                  <a:srgbClr val="05073B"/>
                </a:solidFill>
                <a:latin typeface="微软雅黑" panose="020B0503020204020204" pitchFamily="34" charset="-122"/>
              </a:rPr>
              <a:t>VRF</a:t>
            </a:r>
            <a:r>
              <a:rPr lang="zh-CN" altLang="en-US" sz="1100" dirty="0">
                <a:solidFill>
                  <a:srgbClr val="05073B"/>
                </a:solidFill>
                <a:latin typeface="微软雅黑" panose="020B0503020204020204" pitchFamily="34" charset="-122"/>
              </a:rPr>
              <a:t>模块接入智能生态</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电视</a:t>
            </a:r>
            <a:r>
              <a:rPr lang="en-US" altLang="zh-CN" sz="1100" b="1" u="sng" dirty="0">
                <a:solidFill>
                  <a:srgbClr val="157DC7"/>
                </a:solidFill>
                <a:latin typeface="微软雅黑" panose="020B0503020204020204" pitchFamily="34" charset="-122"/>
              </a:rPr>
              <a:t>/</a:t>
            </a:r>
            <a:r>
              <a:rPr lang="zh-CN" altLang="en-US" sz="1100" b="1" u="sng" dirty="0">
                <a:solidFill>
                  <a:srgbClr val="157DC7"/>
                </a:solidFill>
                <a:latin typeface="微软雅黑" panose="020B0503020204020204" pitchFamily="34" charset="-122"/>
              </a:rPr>
              <a:t>投影仪：</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观影</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游戏模式和灯光窗帘进行场景联动</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扫地机器人：</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语音控制</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离家模式自动启动等</a:t>
            </a:r>
          </a:p>
        </p:txBody>
      </p:sp>
    </p:spTree>
    <p:custDataLst>
      <p:tags r:id="rId1"/>
    </p:custDataLst>
    <p:extLst>
      <p:ext uri="{BB962C8B-B14F-4D97-AF65-F5344CB8AC3E}">
        <p14:creationId xmlns:p14="http://schemas.microsoft.com/office/powerpoint/2010/main" val="229932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智能家居的基本理解</a:t>
            </a:r>
            <a:r>
              <a:rPr lang="en-US" altLang="zh-CN" dirty="0"/>
              <a:t>-</a:t>
            </a:r>
            <a:r>
              <a:rPr lang="zh-CN" altLang="en-US" dirty="0"/>
              <a:t>控制</a:t>
            </a:r>
            <a:endParaRPr lang="en-US" dirty="0"/>
          </a:p>
        </p:txBody>
      </p:sp>
      <p:grpSp>
        <p:nvGrpSpPr>
          <p:cNvPr id="2" name="ïṧḷiḋ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1E3116-484D-60A3-5396-D555223C54EE}"/>
              </a:ext>
            </a:extLst>
          </p:cNvPr>
          <p:cNvGrpSpPr>
            <a:grpSpLocks noChangeAspect="1"/>
          </p:cNvGrpSpPr>
          <p:nvPr/>
        </p:nvGrpSpPr>
        <p:grpSpPr>
          <a:xfrm>
            <a:off x="673100" y="2295113"/>
            <a:ext cx="10845800" cy="2686874"/>
            <a:chOff x="673100" y="2295113"/>
            <a:chExt cx="10845800" cy="2686874"/>
          </a:xfrm>
        </p:grpSpPr>
        <p:grpSp>
          <p:nvGrpSpPr>
            <p:cNvPr id="3" name="iṣḷíḓe">
              <a:extLst>
                <a:ext uri="{FF2B5EF4-FFF2-40B4-BE49-F238E27FC236}">
                  <a16:creationId xmlns:a16="http://schemas.microsoft.com/office/drawing/2014/main" id="{F6B46512-B6D6-F33C-FACB-8E52F6926E92}"/>
                </a:ext>
              </a:extLst>
            </p:cNvPr>
            <p:cNvGrpSpPr>
              <a:grpSpLocks/>
            </p:cNvGrpSpPr>
            <p:nvPr/>
          </p:nvGrpSpPr>
          <p:grpSpPr>
            <a:xfrm>
              <a:off x="3674275" y="3373144"/>
              <a:ext cx="530814" cy="530814"/>
              <a:chOff x="3611724" y="2541433"/>
              <a:chExt cx="752326" cy="752325"/>
            </a:xfrm>
          </p:grpSpPr>
          <p:sp>
            <p:nvSpPr>
              <p:cNvPr id="53" name="îŝḻïḓe">
                <a:extLst>
                  <a:ext uri="{FF2B5EF4-FFF2-40B4-BE49-F238E27FC236}">
                    <a16:creationId xmlns:a16="http://schemas.microsoft.com/office/drawing/2014/main" id="{837B3EBB-D80F-5471-836B-BFDCA4EBFF21}"/>
                  </a:ext>
                </a:extLst>
              </p:cNvPr>
              <p:cNvSpPr/>
              <p:nvPr/>
            </p:nvSpPr>
            <p:spPr>
              <a:xfrm flipH="1">
                <a:off x="3611724" y="2541433"/>
                <a:ext cx="752326" cy="752325"/>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4" name="í$ľïdê">
                <a:extLst>
                  <a:ext uri="{FF2B5EF4-FFF2-40B4-BE49-F238E27FC236}">
                    <a16:creationId xmlns:a16="http://schemas.microsoft.com/office/drawing/2014/main" id="{5E47D754-8F8F-6C85-3DE2-D4C653B420E9}"/>
                  </a:ext>
                </a:extLst>
              </p:cNvPr>
              <p:cNvSpPr/>
              <p:nvPr/>
            </p:nvSpPr>
            <p:spPr bwMode="auto">
              <a:xfrm>
                <a:off x="3747374" y="2677082"/>
                <a:ext cx="481027" cy="481027"/>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wrap="square" lIns="91440" tIns="45720" rIns="91440" bIns="45720" anchor="ctr">
                <a:normAutofit lnSpcReduction="10000"/>
              </a:bodyPr>
              <a:lstStyle/>
              <a:p>
                <a:pPr algn="ctr"/>
                <a:endParaRPr/>
              </a:p>
            </p:txBody>
          </p:sp>
        </p:grpSp>
        <p:grpSp>
          <p:nvGrpSpPr>
            <p:cNvPr id="4" name="ísḻîďè">
              <a:extLst>
                <a:ext uri="{FF2B5EF4-FFF2-40B4-BE49-F238E27FC236}">
                  <a16:creationId xmlns:a16="http://schemas.microsoft.com/office/drawing/2014/main" id="{5487EF59-52DF-DE86-F245-0AF696CFD413}"/>
                </a:ext>
              </a:extLst>
            </p:cNvPr>
            <p:cNvGrpSpPr>
              <a:grpSpLocks/>
            </p:cNvGrpSpPr>
            <p:nvPr/>
          </p:nvGrpSpPr>
          <p:grpSpPr>
            <a:xfrm>
              <a:off x="7986912" y="3373144"/>
              <a:ext cx="530814" cy="530814"/>
              <a:chOff x="7924361" y="2541433"/>
              <a:chExt cx="752326" cy="752325"/>
            </a:xfrm>
          </p:grpSpPr>
          <p:sp>
            <p:nvSpPr>
              <p:cNvPr id="51" name="íSḻïḓé">
                <a:extLst>
                  <a:ext uri="{FF2B5EF4-FFF2-40B4-BE49-F238E27FC236}">
                    <a16:creationId xmlns:a16="http://schemas.microsoft.com/office/drawing/2014/main" id="{3625ACFC-12D8-FDD7-F833-E1448B94F2E1}"/>
                  </a:ext>
                </a:extLst>
              </p:cNvPr>
              <p:cNvSpPr/>
              <p:nvPr/>
            </p:nvSpPr>
            <p:spPr>
              <a:xfrm>
                <a:off x="7924361" y="2541433"/>
                <a:ext cx="752326" cy="752325"/>
              </a:xfrm>
              <a:prstGeom prst="ellipse">
                <a:avLst/>
              </a:prstGeom>
              <a:solidFill>
                <a:schemeClr val="accent2"/>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2" name="iś1îḍé">
                <a:extLst>
                  <a:ext uri="{FF2B5EF4-FFF2-40B4-BE49-F238E27FC236}">
                    <a16:creationId xmlns:a16="http://schemas.microsoft.com/office/drawing/2014/main" id="{2421D90A-B0A3-7B9E-37FD-558ACF3A3116}"/>
                  </a:ext>
                </a:extLst>
              </p:cNvPr>
              <p:cNvSpPr/>
              <p:nvPr/>
            </p:nvSpPr>
            <p:spPr bwMode="auto">
              <a:xfrm>
                <a:off x="8060011" y="2677082"/>
                <a:ext cx="481027" cy="481027"/>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p:spPr>
            <p:txBody>
              <a:bodyPr wrap="square" lIns="91440" tIns="45720" rIns="91440" bIns="45720" anchor="ctr">
                <a:normAutofit lnSpcReduction="10000"/>
              </a:bodyPr>
              <a:lstStyle/>
              <a:p>
                <a:pPr algn="ctr"/>
                <a:endParaRPr/>
              </a:p>
            </p:txBody>
          </p:sp>
        </p:grpSp>
        <p:grpSp>
          <p:nvGrpSpPr>
            <p:cNvPr id="5" name="íśḷîḑè">
              <a:extLst>
                <a:ext uri="{FF2B5EF4-FFF2-40B4-BE49-F238E27FC236}">
                  <a16:creationId xmlns:a16="http://schemas.microsoft.com/office/drawing/2014/main" id="{F18C3B91-181A-524D-4876-461AFFA00586}"/>
                </a:ext>
              </a:extLst>
            </p:cNvPr>
            <p:cNvGrpSpPr/>
            <p:nvPr/>
          </p:nvGrpSpPr>
          <p:grpSpPr>
            <a:xfrm>
              <a:off x="673100" y="3055763"/>
              <a:ext cx="2910527" cy="1165573"/>
              <a:chOff x="673100" y="2642947"/>
              <a:chExt cx="3383995" cy="1165573"/>
            </a:xfrm>
          </p:grpSpPr>
          <p:sp>
            <p:nvSpPr>
              <p:cNvPr id="49" name="ïṧlïḓe">
                <a:extLst>
                  <a:ext uri="{FF2B5EF4-FFF2-40B4-BE49-F238E27FC236}">
                    <a16:creationId xmlns:a16="http://schemas.microsoft.com/office/drawing/2014/main" id="{3C9359EA-D82B-C2B6-C867-1006188FD467}"/>
                  </a:ext>
                </a:extLst>
              </p:cNvPr>
              <p:cNvSpPr txBox="1"/>
              <p:nvPr/>
            </p:nvSpPr>
            <p:spPr bwMode="auto">
              <a:xfrm>
                <a:off x="673100" y="2642947"/>
                <a:ext cx="33839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1600" b="1" dirty="0"/>
                  <a:t>执行指令</a:t>
                </a:r>
                <a:endParaRPr lang="en-US" altLang="zh-CN" sz="1600" b="1" dirty="0"/>
              </a:p>
            </p:txBody>
          </p:sp>
          <p:sp>
            <p:nvSpPr>
              <p:cNvPr id="50" name="ïṡľiďê">
                <a:extLst>
                  <a:ext uri="{FF2B5EF4-FFF2-40B4-BE49-F238E27FC236}">
                    <a16:creationId xmlns:a16="http://schemas.microsoft.com/office/drawing/2014/main" id="{3FDD8F00-8CBF-7C5C-DEC7-76CE46803863}"/>
                  </a:ext>
                </a:extLst>
              </p:cNvPr>
              <p:cNvSpPr/>
              <p:nvPr/>
            </p:nvSpPr>
            <p:spPr bwMode="auto">
              <a:xfrm>
                <a:off x="673100" y="3084752"/>
                <a:ext cx="3383995" cy="7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100" dirty="0"/>
                  <a:t>开关灯</a:t>
                </a:r>
                <a:r>
                  <a:rPr lang="en-US" altLang="zh-CN" sz="1100" dirty="0"/>
                  <a:t>/</a:t>
                </a:r>
                <a:r>
                  <a:rPr lang="zh-CN" altLang="en-US" sz="1100" dirty="0"/>
                  <a:t>空调</a:t>
                </a:r>
                <a:endParaRPr lang="en-US" altLang="zh-CN" sz="1100" dirty="0"/>
              </a:p>
              <a:p>
                <a:pPr algn="r">
                  <a:lnSpc>
                    <a:spcPct val="150000"/>
                  </a:lnSpc>
                </a:pPr>
                <a:r>
                  <a:rPr lang="zh-CN" altLang="en-US" sz="1100" dirty="0"/>
                  <a:t>调整色温，空调模式</a:t>
                </a:r>
                <a:endParaRPr lang="en-US" altLang="zh-CN" sz="1100" dirty="0"/>
              </a:p>
            </p:txBody>
          </p:sp>
        </p:grpSp>
        <p:cxnSp>
          <p:nvCxnSpPr>
            <p:cNvPr id="6" name="îṥ1íḑê">
              <a:extLst>
                <a:ext uri="{FF2B5EF4-FFF2-40B4-BE49-F238E27FC236}">
                  <a16:creationId xmlns:a16="http://schemas.microsoft.com/office/drawing/2014/main" id="{1C0B5760-77E2-5C4E-0A7C-AB84E972B57D}"/>
                </a:ext>
              </a:extLst>
            </p:cNvPr>
            <p:cNvCxnSpPr>
              <a:stCxn id="12" idx="2"/>
              <a:endCxn id="53" idx="2"/>
            </p:cNvCxnSpPr>
            <p:nvPr/>
          </p:nvCxnSpPr>
          <p:spPr>
            <a:xfrm rot="10800000">
              <a:off x="4205089" y="3638552"/>
              <a:ext cx="759014" cy="11"/>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 name="ïṥḻïďè">
              <a:extLst>
                <a:ext uri="{FF2B5EF4-FFF2-40B4-BE49-F238E27FC236}">
                  <a16:creationId xmlns:a16="http://schemas.microsoft.com/office/drawing/2014/main" id="{87EA9084-510B-6B24-C617-36BEF04D7877}"/>
                </a:ext>
              </a:extLst>
            </p:cNvPr>
            <p:cNvCxnSpPr>
              <a:stCxn id="12" idx="6"/>
              <a:endCxn id="51" idx="2"/>
            </p:cNvCxnSpPr>
            <p:nvPr/>
          </p:nvCxnSpPr>
          <p:spPr>
            <a:xfrm flipV="1">
              <a:off x="7227892" y="3638551"/>
              <a:ext cx="759020" cy="11"/>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8" name="î$ľídè">
              <a:extLst>
                <a:ext uri="{FF2B5EF4-FFF2-40B4-BE49-F238E27FC236}">
                  <a16:creationId xmlns:a16="http://schemas.microsoft.com/office/drawing/2014/main" id="{955896C5-E08B-A92B-BD12-949C217B2AB8}"/>
                </a:ext>
              </a:extLst>
            </p:cNvPr>
            <p:cNvGrpSpPr/>
            <p:nvPr/>
          </p:nvGrpSpPr>
          <p:grpSpPr>
            <a:xfrm>
              <a:off x="4768670" y="2295113"/>
              <a:ext cx="2654661" cy="2686874"/>
              <a:chOff x="4768670" y="2295113"/>
              <a:chExt cx="2654661" cy="2686874"/>
            </a:xfrm>
          </p:grpSpPr>
          <p:sp>
            <p:nvSpPr>
              <p:cNvPr id="12" name="ïşļïďè">
                <a:extLst>
                  <a:ext uri="{FF2B5EF4-FFF2-40B4-BE49-F238E27FC236}">
                    <a16:creationId xmlns:a16="http://schemas.microsoft.com/office/drawing/2014/main" id="{1B474415-34A0-3E61-F9F5-0242683E1490}"/>
                  </a:ext>
                </a:extLst>
              </p:cNvPr>
              <p:cNvSpPr/>
              <p:nvPr/>
            </p:nvSpPr>
            <p:spPr>
              <a:xfrm>
                <a:off x="4964103" y="2506671"/>
                <a:ext cx="2263789" cy="226378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dirty="0">
                    <a:solidFill>
                      <a:schemeClr val="tx1"/>
                    </a:solidFill>
                  </a:rPr>
                  <a:t>控制</a:t>
                </a:r>
                <a:endParaRPr dirty="0">
                  <a:solidFill>
                    <a:schemeClr val="tx1"/>
                  </a:solidFill>
                </a:endParaRPr>
              </a:p>
            </p:txBody>
          </p:sp>
          <p:grpSp>
            <p:nvGrpSpPr>
              <p:cNvPr id="14" name="îṥ1îḋé">
                <a:extLst>
                  <a:ext uri="{FF2B5EF4-FFF2-40B4-BE49-F238E27FC236}">
                    <a16:creationId xmlns:a16="http://schemas.microsoft.com/office/drawing/2014/main" id="{CC7804DA-3E0E-0305-1C64-1391FC811B04}"/>
                  </a:ext>
                </a:extLst>
              </p:cNvPr>
              <p:cNvGrpSpPr/>
              <p:nvPr/>
            </p:nvGrpSpPr>
            <p:grpSpPr>
              <a:xfrm>
                <a:off x="4768670" y="2295113"/>
                <a:ext cx="2654661" cy="2686874"/>
                <a:chOff x="4768670" y="2295113"/>
                <a:chExt cx="2654661" cy="2686874"/>
              </a:xfrm>
            </p:grpSpPr>
            <p:sp>
              <p:nvSpPr>
                <p:cNvPr id="15" name="íŝlîḓè">
                  <a:extLst>
                    <a:ext uri="{FF2B5EF4-FFF2-40B4-BE49-F238E27FC236}">
                      <a16:creationId xmlns:a16="http://schemas.microsoft.com/office/drawing/2014/main" id="{38C35842-F061-5C09-7106-074D84BC6FB6}"/>
                    </a:ext>
                  </a:extLst>
                </p:cNvPr>
                <p:cNvSpPr/>
                <p:nvPr/>
              </p:nvSpPr>
              <p:spPr bwMode="auto">
                <a:xfrm flipH="1" flipV="1">
                  <a:off x="6032555" y="2295113"/>
                  <a:ext cx="717040" cy="16918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6" name="iṩľíďe">
                  <a:extLst>
                    <a:ext uri="{FF2B5EF4-FFF2-40B4-BE49-F238E27FC236}">
                      <a16:creationId xmlns:a16="http://schemas.microsoft.com/office/drawing/2014/main" id="{B80F63EB-660E-F3FD-500F-056346F338B3}"/>
                    </a:ext>
                  </a:extLst>
                </p:cNvPr>
                <p:cNvSpPr/>
                <p:nvPr/>
              </p:nvSpPr>
              <p:spPr bwMode="auto">
                <a:xfrm>
                  <a:off x="6749595" y="2464301"/>
                  <a:ext cx="673736" cy="114202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7" name="íśľîḓe">
                  <a:extLst>
                    <a:ext uri="{FF2B5EF4-FFF2-40B4-BE49-F238E27FC236}">
                      <a16:creationId xmlns:a16="http://schemas.microsoft.com/office/drawing/2014/main" id="{F2992D35-6E9F-6F36-D69B-95031DFBC30D}"/>
                    </a:ext>
                  </a:extLst>
                </p:cNvPr>
                <p:cNvSpPr/>
                <p:nvPr/>
              </p:nvSpPr>
              <p:spPr bwMode="auto">
                <a:xfrm>
                  <a:off x="5464562" y="3606324"/>
                  <a:ext cx="1958769" cy="1375663"/>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8" name="ïśļiďè">
                  <a:extLst>
                    <a:ext uri="{FF2B5EF4-FFF2-40B4-BE49-F238E27FC236}">
                      <a16:creationId xmlns:a16="http://schemas.microsoft.com/office/drawing/2014/main" id="{039E8BA9-F681-22E4-693C-F22CB1BC68EC}"/>
                    </a:ext>
                  </a:extLst>
                </p:cNvPr>
                <p:cNvSpPr/>
                <p:nvPr/>
              </p:nvSpPr>
              <p:spPr bwMode="auto">
                <a:xfrm>
                  <a:off x="4874414" y="4138059"/>
                  <a:ext cx="590148" cy="7532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9" name="îśļïde">
                  <a:extLst>
                    <a:ext uri="{FF2B5EF4-FFF2-40B4-BE49-F238E27FC236}">
                      <a16:creationId xmlns:a16="http://schemas.microsoft.com/office/drawing/2014/main" id="{DF36B52E-734D-B4BB-2F98-F501172E91A4}"/>
                    </a:ext>
                  </a:extLst>
                </p:cNvPr>
                <p:cNvSpPr/>
                <p:nvPr/>
              </p:nvSpPr>
              <p:spPr bwMode="auto">
                <a:xfrm>
                  <a:off x="4768670" y="3042301"/>
                  <a:ext cx="105745" cy="1095759"/>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20" name="ísḻïdé">
                  <a:extLst>
                    <a:ext uri="{FF2B5EF4-FFF2-40B4-BE49-F238E27FC236}">
                      <a16:creationId xmlns:a16="http://schemas.microsoft.com/office/drawing/2014/main" id="{AB192012-1AA4-DCC5-483D-2B69A2FF154E}"/>
                    </a:ext>
                  </a:extLst>
                </p:cNvPr>
                <p:cNvSpPr/>
                <p:nvPr/>
              </p:nvSpPr>
              <p:spPr bwMode="auto">
                <a:xfrm flipH="1">
                  <a:off x="5381982" y="2295113"/>
                  <a:ext cx="650572" cy="220550"/>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21" name="îṥlïďê">
                  <a:extLst>
                    <a:ext uri="{FF2B5EF4-FFF2-40B4-BE49-F238E27FC236}">
                      <a16:creationId xmlns:a16="http://schemas.microsoft.com/office/drawing/2014/main" id="{005E177B-DC7F-7799-74F6-FB1E772BADAD}"/>
                    </a:ext>
                  </a:extLst>
                </p:cNvPr>
                <p:cNvSpPr/>
                <p:nvPr/>
              </p:nvSpPr>
              <p:spPr bwMode="auto">
                <a:xfrm>
                  <a:off x="5382930" y="2445189"/>
                  <a:ext cx="1370041" cy="76478"/>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22" name="ïšḻíḑê">
                  <a:extLst>
                    <a:ext uri="{FF2B5EF4-FFF2-40B4-BE49-F238E27FC236}">
                      <a16:creationId xmlns:a16="http://schemas.microsoft.com/office/drawing/2014/main" id="{1550801D-8DD3-86DF-DAC6-05813C492E6B}"/>
                    </a:ext>
                  </a:extLst>
                </p:cNvPr>
                <p:cNvSpPr/>
                <p:nvPr/>
              </p:nvSpPr>
              <p:spPr bwMode="auto">
                <a:xfrm>
                  <a:off x="5285302" y="3715087"/>
                  <a:ext cx="179260" cy="1176263"/>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23" name="íṧľíďê">
                  <a:extLst>
                    <a:ext uri="{FF2B5EF4-FFF2-40B4-BE49-F238E27FC236}">
                      <a16:creationId xmlns:a16="http://schemas.microsoft.com/office/drawing/2014/main" id="{E83F7B58-E036-A910-B180-6E67BEA6618B}"/>
                    </a:ext>
                  </a:extLst>
                </p:cNvPr>
                <p:cNvSpPr/>
                <p:nvPr/>
              </p:nvSpPr>
              <p:spPr bwMode="auto">
                <a:xfrm>
                  <a:off x="5285302" y="2520698"/>
                  <a:ext cx="132934" cy="1194391"/>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3175">
                  <a:solidFill>
                    <a:schemeClr val="bg1">
                      <a:lumMod val="65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24" name="íṡḻíḓê">
                  <a:extLst>
                    <a:ext uri="{FF2B5EF4-FFF2-40B4-BE49-F238E27FC236}">
                      <a16:creationId xmlns:a16="http://schemas.microsoft.com/office/drawing/2014/main" id="{783908C8-F437-845E-5526-ECD05A61698A}"/>
                    </a:ext>
                  </a:extLst>
                </p:cNvPr>
                <p:cNvSpPr/>
                <p:nvPr/>
              </p:nvSpPr>
              <p:spPr bwMode="auto">
                <a:xfrm>
                  <a:off x="5998313" y="4220638"/>
                  <a:ext cx="302136" cy="761349"/>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25" name="íṣḻîďe">
                  <a:extLst>
                    <a:ext uri="{FF2B5EF4-FFF2-40B4-BE49-F238E27FC236}">
                      <a16:creationId xmlns:a16="http://schemas.microsoft.com/office/drawing/2014/main" id="{A9205B8F-3D33-BCBC-267C-82CC794782EE}"/>
                    </a:ext>
                  </a:extLst>
                </p:cNvPr>
                <p:cNvSpPr/>
                <p:nvPr/>
              </p:nvSpPr>
              <p:spPr bwMode="auto">
                <a:xfrm>
                  <a:off x="5998315" y="2451210"/>
                  <a:ext cx="332336" cy="1769431"/>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26" name="îšľîḍè">
                  <a:extLst>
                    <a:ext uri="{FF2B5EF4-FFF2-40B4-BE49-F238E27FC236}">
                      <a16:creationId xmlns:a16="http://schemas.microsoft.com/office/drawing/2014/main" id="{C8E316B8-F207-90AC-0FA7-30D6D260BC19}"/>
                    </a:ext>
                  </a:extLst>
                </p:cNvPr>
                <p:cNvSpPr/>
                <p:nvPr/>
              </p:nvSpPr>
              <p:spPr bwMode="auto">
                <a:xfrm>
                  <a:off x="6032555" y="2295113"/>
                  <a:ext cx="18127" cy="15609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27" name="iṩļïḑè">
                  <a:extLst>
                    <a:ext uri="{FF2B5EF4-FFF2-40B4-BE49-F238E27FC236}">
                      <a16:creationId xmlns:a16="http://schemas.microsoft.com/office/drawing/2014/main" id="{42E306F9-F81A-8E7A-9C87-1F7F4D1CD241}"/>
                    </a:ext>
                  </a:extLst>
                </p:cNvPr>
                <p:cNvSpPr/>
                <p:nvPr/>
              </p:nvSpPr>
              <p:spPr bwMode="auto">
                <a:xfrm flipH="1">
                  <a:off x="4821039" y="2514574"/>
                  <a:ext cx="554911" cy="527788"/>
                </a:xfrm>
                <a:prstGeom prst="line">
                  <a:avLst/>
                </a:pr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28" name="îşľíḋe">
                  <a:extLst>
                    <a:ext uri="{FF2B5EF4-FFF2-40B4-BE49-F238E27FC236}">
                      <a16:creationId xmlns:a16="http://schemas.microsoft.com/office/drawing/2014/main" id="{54EB1E81-81D5-621C-DDD3-793563DD9455}"/>
                    </a:ext>
                  </a:extLst>
                </p:cNvPr>
                <p:cNvSpPr/>
                <p:nvPr/>
              </p:nvSpPr>
              <p:spPr bwMode="auto">
                <a:xfrm flipH="1" flipV="1">
                  <a:off x="7266227" y="3534822"/>
                  <a:ext cx="157104" cy="7150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29" name="îŝḷîḑé">
                  <a:extLst>
                    <a:ext uri="{FF2B5EF4-FFF2-40B4-BE49-F238E27FC236}">
                      <a16:creationId xmlns:a16="http://schemas.microsoft.com/office/drawing/2014/main" id="{A02E368A-3A32-3470-1415-A35A43155FBE}"/>
                    </a:ext>
                  </a:extLst>
                </p:cNvPr>
                <p:cNvSpPr/>
                <p:nvPr/>
              </p:nvSpPr>
              <p:spPr bwMode="auto">
                <a:xfrm flipH="1" flipV="1">
                  <a:off x="6742880" y="2465214"/>
                  <a:ext cx="178925" cy="465363"/>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0" name="išḻïḍê">
                  <a:extLst>
                    <a:ext uri="{FF2B5EF4-FFF2-40B4-BE49-F238E27FC236}">
                      <a16:creationId xmlns:a16="http://schemas.microsoft.com/office/drawing/2014/main" id="{27EFE8BA-733F-FCFD-7000-B4CE2ABA22A8}"/>
                    </a:ext>
                  </a:extLst>
                </p:cNvPr>
                <p:cNvSpPr/>
                <p:nvPr/>
              </p:nvSpPr>
              <p:spPr bwMode="auto">
                <a:xfrm flipH="1" flipV="1">
                  <a:off x="6921806" y="2930578"/>
                  <a:ext cx="344421" cy="60424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1" name="íṥḷïḓê">
                  <a:extLst>
                    <a:ext uri="{FF2B5EF4-FFF2-40B4-BE49-F238E27FC236}">
                      <a16:creationId xmlns:a16="http://schemas.microsoft.com/office/drawing/2014/main" id="{A94C60B9-4C02-641C-BE0D-0E36C40479DD}"/>
                    </a:ext>
                  </a:extLst>
                </p:cNvPr>
                <p:cNvSpPr/>
                <p:nvPr/>
              </p:nvSpPr>
              <p:spPr bwMode="auto">
                <a:xfrm flipH="1" flipV="1">
                  <a:off x="7266227" y="3534822"/>
                  <a:ext cx="15105" cy="813715"/>
                </a:xfrm>
                <a:prstGeom prst="line">
                  <a:avLst/>
                </a:pr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2" name="iş1ïḋe">
                  <a:extLst>
                    <a:ext uri="{FF2B5EF4-FFF2-40B4-BE49-F238E27FC236}">
                      <a16:creationId xmlns:a16="http://schemas.microsoft.com/office/drawing/2014/main" id="{8E8B91A5-468D-7DA7-DC65-3BCEB2C2EFE6}"/>
                    </a:ext>
                  </a:extLst>
                </p:cNvPr>
                <p:cNvSpPr/>
                <p:nvPr/>
              </p:nvSpPr>
              <p:spPr bwMode="auto">
                <a:xfrm>
                  <a:off x="5998315" y="4220639"/>
                  <a:ext cx="1283019" cy="242706"/>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62500" lnSpcReduction="20000"/>
                </a:bodyPr>
                <a:lstStyle/>
                <a:p>
                  <a:pPr algn="ctr"/>
                  <a:endParaRPr/>
                </a:p>
              </p:txBody>
            </p:sp>
            <p:sp>
              <p:nvSpPr>
                <p:cNvPr id="33" name="ïṡḻiďe">
                  <a:extLst>
                    <a:ext uri="{FF2B5EF4-FFF2-40B4-BE49-F238E27FC236}">
                      <a16:creationId xmlns:a16="http://schemas.microsoft.com/office/drawing/2014/main" id="{D017871E-6041-8424-DA3A-B485A71FD2CB}"/>
                    </a:ext>
                  </a:extLst>
                </p:cNvPr>
                <p:cNvSpPr/>
                <p:nvPr/>
              </p:nvSpPr>
              <p:spPr bwMode="auto">
                <a:xfrm>
                  <a:off x="5285302" y="3715087"/>
                  <a:ext cx="713012" cy="50555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4" name="iṣḻiḑê">
                  <a:extLst>
                    <a:ext uri="{FF2B5EF4-FFF2-40B4-BE49-F238E27FC236}">
                      <a16:creationId xmlns:a16="http://schemas.microsoft.com/office/drawing/2014/main" id="{585019EF-DEBC-1CFC-9C61-19EC9BB41A4C}"/>
                    </a:ext>
                  </a:extLst>
                </p:cNvPr>
                <p:cNvSpPr/>
                <p:nvPr/>
              </p:nvSpPr>
              <p:spPr bwMode="auto">
                <a:xfrm>
                  <a:off x="4821039" y="3042362"/>
                  <a:ext cx="464263" cy="67272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5" name="iṧļíďe">
                  <a:extLst>
                    <a:ext uri="{FF2B5EF4-FFF2-40B4-BE49-F238E27FC236}">
                      <a16:creationId xmlns:a16="http://schemas.microsoft.com/office/drawing/2014/main" id="{57F67054-2644-81EA-942C-2B53B5BFA9C5}"/>
                    </a:ext>
                  </a:extLst>
                </p:cNvPr>
                <p:cNvSpPr/>
                <p:nvPr/>
              </p:nvSpPr>
              <p:spPr bwMode="auto">
                <a:xfrm flipH="1">
                  <a:off x="4821039" y="2891301"/>
                  <a:ext cx="597198" cy="15106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6" name="í$ļíḓê">
                  <a:extLst>
                    <a:ext uri="{FF2B5EF4-FFF2-40B4-BE49-F238E27FC236}">
                      <a16:creationId xmlns:a16="http://schemas.microsoft.com/office/drawing/2014/main" id="{B0D31301-1C41-7FDE-BDCB-99BE65EED5BB}"/>
                    </a:ext>
                  </a:extLst>
                </p:cNvPr>
                <p:cNvSpPr/>
                <p:nvPr/>
              </p:nvSpPr>
              <p:spPr bwMode="auto">
                <a:xfrm flipH="1">
                  <a:off x="5418237" y="2451210"/>
                  <a:ext cx="632445" cy="4400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7" name="íṩľíḋè">
                  <a:extLst>
                    <a:ext uri="{FF2B5EF4-FFF2-40B4-BE49-F238E27FC236}">
                      <a16:creationId xmlns:a16="http://schemas.microsoft.com/office/drawing/2014/main" id="{A925548D-E854-6351-B3E1-F065E7ACAFFD}"/>
                    </a:ext>
                  </a:extLst>
                </p:cNvPr>
                <p:cNvSpPr/>
                <p:nvPr/>
              </p:nvSpPr>
              <p:spPr bwMode="auto">
                <a:xfrm flipH="1" flipV="1">
                  <a:off x="6050682" y="2451210"/>
                  <a:ext cx="871123" cy="47936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38" name="îṡḻîdè">
                  <a:extLst>
                    <a:ext uri="{FF2B5EF4-FFF2-40B4-BE49-F238E27FC236}">
                      <a16:creationId xmlns:a16="http://schemas.microsoft.com/office/drawing/2014/main" id="{39CE3852-9650-925F-4FE4-547F603CB61F}"/>
                    </a:ext>
                  </a:extLst>
                </p:cNvPr>
                <p:cNvSpPr/>
                <p:nvPr/>
              </p:nvSpPr>
              <p:spPr bwMode="auto">
                <a:xfrm>
                  <a:off x="6921806" y="2930578"/>
                  <a:ext cx="422973" cy="589139"/>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39" name="ïṧlïḑê">
                  <a:extLst>
                    <a:ext uri="{FF2B5EF4-FFF2-40B4-BE49-F238E27FC236}">
                      <a16:creationId xmlns:a16="http://schemas.microsoft.com/office/drawing/2014/main" id="{17F9AA12-7A21-C62B-AD14-B2EFC0FE88DE}"/>
                    </a:ext>
                  </a:extLst>
                </p:cNvPr>
                <p:cNvSpPr/>
                <p:nvPr/>
              </p:nvSpPr>
              <p:spPr bwMode="auto">
                <a:xfrm>
                  <a:off x="6905693" y="2930578"/>
                  <a:ext cx="362549" cy="1532768"/>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40" name="íSlíḋè">
                  <a:extLst>
                    <a:ext uri="{FF2B5EF4-FFF2-40B4-BE49-F238E27FC236}">
                      <a16:creationId xmlns:a16="http://schemas.microsoft.com/office/drawing/2014/main" id="{6A0EC14E-5F0B-F351-2E33-DCB4FC1F4E59}"/>
                    </a:ext>
                  </a:extLst>
                </p:cNvPr>
                <p:cNvSpPr/>
                <p:nvPr/>
              </p:nvSpPr>
              <p:spPr bwMode="auto">
                <a:xfrm flipV="1">
                  <a:off x="6330650" y="2930578"/>
                  <a:ext cx="591155" cy="189329"/>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41" name="ïṡḻïďè">
                  <a:extLst>
                    <a:ext uri="{FF2B5EF4-FFF2-40B4-BE49-F238E27FC236}">
                      <a16:creationId xmlns:a16="http://schemas.microsoft.com/office/drawing/2014/main" id="{02926A34-F412-86C9-9E7E-D07EE9FC4F9E}"/>
                    </a:ext>
                  </a:extLst>
                </p:cNvPr>
                <p:cNvSpPr/>
                <p:nvPr/>
              </p:nvSpPr>
              <p:spPr bwMode="auto">
                <a:xfrm flipV="1">
                  <a:off x="5285302" y="3119907"/>
                  <a:ext cx="1045348" cy="60323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42" name="ïşḷïḑê">
                  <a:extLst>
                    <a:ext uri="{FF2B5EF4-FFF2-40B4-BE49-F238E27FC236}">
                      <a16:creationId xmlns:a16="http://schemas.microsoft.com/office/drawing/2014/main" id="{8A66317C-2982-B353-BD15-B2EA45E9FC3F}"/>
                    </a:ext>
                  </a:extLst>
                </p:cNvPr>
                <p:cNvSpPr/>
                <p:nvPr/>
              </p:nvSpPr>
              <p:spPr bwMode="auto">
                <a:xfrm>
                  <a:off x="4874414" y="3723145"/>
                  <a:ext cx="555907" cy="789546"/>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43" name="ïṧľîde">
                  <a:extLst>
                    <a:ext uri="{FF2B5EF4-FFF2-40B4-BE49-F238E27FC236}">
                      <a16:creationId xmlns:a16="http://schemas.microsoft.com/office/drawing/2014/main" id="{F44C7E80-8DFD-9806-69AA-AD5DF547D5A1}"/>
                    </a:ext>
                  </a:extLst>
                </p:cNvPr>
                <p:cNvSpPr/>
                <p:nvPr/>
              </p:nvSpPr>
              <p:spPr bwMode="auto">
                <a:xfrm flipH="1">
                  <a:off x="5430322" y="4220639"/>
                  <a:ext cx="567993" cy="29205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44" name="i$ḻiḑê">
                  <a:extLst>
                    <a:ext uri="{FF2B5EF4-FFF2-40B4-BE49-F238E27FC236}">
                      <a16:creationId xmlns:a16="http://schemas.microsoft.com/office/drawing/2014/main" id="{BFECAB3E-B672-B94D-D9D7-F99A3C1C2547}"/>
                    </a:ext>
                  </a:extLst>
                </p:cNvPr>
                <p:cNvSpPr/>
                <p:nvPr/>
              </p:nvSpPr>
              <p:spPr bwMode="auto">
                <a:xfrm>
                  <a:off x="5998315" y="3534822"/>
                  <a:ext cx="1267912" cy="685818"/>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45" name="iṩļïḍê">
                  <a:extLst>
                    <a:ext uri="{FF2B5EF4-FFF2-40B4-BE49-F238E27FC236}">
                      <a16:creationId xmlns:a16="http://schemas.microsoft.com/office/drawing/2014/main" id="{757194FD-165A-5F37-A446-C150BE61EB06}"/>
                    </a:ext>
                  </a:extLst>
                </p:cNvPr>
                <p:cNvSpPr/>
                <p:nvPr/>
              </p:nvSpPr>
              <p:spPr bwMode="auto">
                <a:xfrm>
                  <a:off x="5474633" y="4777551"/>
                  <a:ext cx="1296111" cy="116821"/>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46" name="îŝľíḋe">
                  <a:extLst>
                    <a:ext uri="{FF2B5EF4-FFF2-40B4-BE49-F238E27FC236}">
                      <a16:creationId xmlns:a16="http://schemas.microsoft.com/office/drawing/2014/main" id="{B9F499A3-D853-D6DC-B3DB-A6A57265674A}"/>
                    </a:ext>
                  </a:extLst>
                </p:cNvPr>
                <p:cNvSpPr/>
                <p:nvPr/>
              </p:nvSpPr>
              <p:spPr bwMode="auto">
                <a:xfrm>
                  <a:off x="5430322" y="4463343"/>
                  <a:ext cx="1483427" cy="352476"/>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lnSpcReduction="10000"/>
                </a:bodyPr>
                <a:lstStyle/>
                <a:p>
                  <a:pPr algn="ctr"/>
                  <a:endParaRPr/>
                </a:p>
              </p:txBody>
            </p:sp>
            <p:sp>
              <p:nvSpPr>
                <p:cNvPr id="47" name="îṡḷïḍé">
                  <a:extLst>
                    <a:ext uri="{FF2B5EF4-FFF2-40B4-BE49-F238E27FC236}">
                      <a16:creationId xmlns:a16="http://schemas.microsoft.com/office/drawing/2014/main" id="{4976352C-FB32-567F-7374-3797C48D58B1}"/>
                    </a:ext>
                  </a:extLst>
                </p:cNvPr>
                <p:cNvSpPr/>
                <p:nvPr/>
              </p:nvSpPr>
              <p:spPr bwMode="auto">
                <a:xfrm>
                  <a:off x="6330650" y="3119907"/>
                  <a:ext cx="576049" cy="55590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48" name="î$ľíḍê">
                  <a:extLst>
                    <a:ext uri="{FF2B5EF4-FFF2-40B4-BE49-F238E27FC236}">
                      <a16:creationId xmlns:a16="http://schemas.microsoft.com/office/drawing/2014/main" id="{691C9950-C281-010D-FC10-CDE54F24AE4D}"/>
                    </a:ext>
                  </a:extLst>
                </p:cNvPr>
                <p:cNvSpPr/>
                <p:nvPr/>
              </p:nvSpPr>
              <p:spPr bwMode="auto">
                <a:xfrm>
                  <a:off x="5418237" y="2891301"/>
                  <a:ext cx="912413" cy="22860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grpSp>
        </p:grpSp>
        <p:grpSp>
          <p:nvGrpSpPr>
            <p:cNvPr id="9" name="îsḷiḓê">
              <a:extLst>
                <a:ext uri="{FF2B5EF4-FFF2-40B4-BE49-F238E27FC236}">
                  <a16:creationId xmlns:a16="http://schemas.microsoft.com/office/drawing/2014/main" id="{0C31CA97-28CB-5366-0545-DDC61B187A3B}"/>
                </a:ext>
              </a:extLst>
            </p:cNvPr>
            <p:cNvGrpSpPr/>
            <p:nvPr/>
          </p:nvGrpSpPr>
          <p:grpSpPr>
            <a:xfrm>
              <a:off x="8608373" y="3055763"/>
              <a:ext cx="2910527" cy="1165573"/>
              <a:chOff x="673100" y="2642947"/>
              <a:chExt cx="3383995" cy="1165573"/>
            </a:xfrm>
          </p:grpSpPr>
          <p:sp>
            <p:nvSpPr>
              <p:cNvPr id="10" name="îSḻidé">
                <a:extLst>
                  <a:ext uri="{FF2B5EF4-FFF2-40B4-BE49-F238E27FC236}">
                    <a16:creationId xmlns:a16="http://schemas.microsoft.com/office/drawing/2014/main" id="{CCCEE143-0642-B38F-188F-2A97C21B993B}"/>
                  </a:ext>
                </a:extLst>
              </p:cNvPr>
              <p:cNvSpPr txBox="1"/>
              <p:nvPr/>
            </p:nvSpPr>
            <p:spPr bwMode="auto">
              <a:xfrm>
                <a:off x="673100" y="2642947"/>
                <a:ext cx="33839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dirty="0"/>
                  <a:t>下达指令</a:t>
                </a:r>
                <a:endParaRPr lang="en-US" altLang="zh-CN" sz="1600" b="1" dirty="0"/>
              </a:p>
            </p:txBody>
          </p:sp>
          <p:sp>
            <p:nvSpPr>
              <p:cNvPr id="11" name="iṩļïḍè">
                <a:extLst>
                  <a:ext uri="{FF2B5EF4-FFF2-40B4-BE49-F238E27FC236}">
                    <a16:creationId xmlns:a16="http://schemas.microsoft.com/office/drawing/2014/main" id="{F9069838-5731-72F7-119B-2BC02D8E173C}"/>
                  </a:ext>
                </a:extLst>
              </p:cNvPr>
              <p:cNvSpPr/>
              <p:nvPr/>
            </p:nvSpPr>
            <p:spPr bwMode="auto">
              <a:xfrm>
                <a:off x="673100" y="3084752"/>
                <a:ext cx="3383995" cy="7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t>我想</a:t>
                </a:r>
                <a:r>
                  <a:rPr lang="en-US" altLang="zh-CN" sz="1100" dirty="0"/>
                  <a:t>…..</a:t>
                </a:r>
              </a:p>
              <a:p>
                <a:pPr>
                  <a:lnSpc>
                    <a:spcPct val="150000"/>
                  </a:lnSpc>
                </a:pPr>
                <a:r>
                  <a:rPr lang="zh-CN" altLang="en-US" sz="1100" dirty="0"/>
                  <a:t>帮我</a:t>
                </a:r>
                <a:r>
                  <a:rPr lang="en-US" altLang="zh-CN" sz="1100" dirty="0"/>
                  <a:t>…..</a:t>
                </a:r>
              </a:p>
            </p:txBody>
          </p:sp>
        </p:grpSp>
      </p:grpSp>
      <p:sp>
        <p:nvSpPr>
          <p:cNvPr id="61" name="文本框 60">
            <a:extLst>
              <a:ext uri="{FF2B5EF4-FFF2-40B4-BE49-F238E27FC236}">
                <a16:creationId xmlns:a16="http://schemas.microsoft.com/office/drawing/2014/main" id="{6172C5BD-4DFD-A6EA-6759-9280ED6DF55A}"/>
              </a:ext>
            </a:extLst>
          </p:cNvPr>
          <p:cNvSpPr txBox="1"/>
          <p:nvPr/>
        </p:nvSpPr>
        <p:spPr>
          <a:xfrm>
            <a:off x="4375331" y="5719316"/>
            <a:ext cx="6096000" cy="369332"/>
          </a:xfrm>
          <a:prstGeom prst="rect">
            <a:avLst/>
          </a:prstGeom>
          <a:noFill/>
        </p:spPr>
        <p:txBody>
          <a:bodyPr wrap="square">
            <a:spAutoFit/>
          </a:bodyPr>
          <a:lstStyle/>
          <a:p>
            <a:r>
              <a:rPr lang="zh-CN" altLang="en-US" sz="1800" dirty="0"/>
              <a:t>智能家居无法跳出设备的既定程序</a:t>
            </a:r>
            <a:endParaRPr lang="zh-CN" altLang="en-US" dirty="0"/>
          </a:p>
        </p:txBody>
      </p:sp>
    </p:spTree>
    <p:custDataLst>
      <p:tags r:id="rId1"/>
    </p:custDataLst>
    <p:extLst>
      <p:ext uri="{BB962C8B-B14F-4D97-AF65-F5344CB8AC3E}">
        <p14:creationId xmlns:p14="http://schemas.microsoft.com/office/powerpoint/2010/main" val="742182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智能设备</a:t>
            </a:r>
            <a:endParaRPr lang="en-US" dirty="0"/>
          </a:p>
        </p:txBody>
      </p:sp>
      <p:sp>
        <p:nvSpPr>
          <p:cNvPr id="18" name="文本占位符 17"/>
          <p:cNvSpPr>
            <a:spLocks noGrp="1"/>
          </p:cNvSpPr>
          <p:nvPr>
            <p:ph type="body" sz="quarter" idx="1"/>
          </p:nvPr>
        </p:nvSpPr>
        <p:spPr/>
        <p:txBody>
          <a:bodyPr>
            <a:normAutofit/>
          </a:bodyPr>
          <a:lstStyle/>
          <a:p>
            <a:pPr marL="971550" lvl="1" indent="-285750"/>
            <a:r>
              <a:rPr lang="zh-CN" altLang="en-US" dirty="0"/>
              <a:t>网关和中枢</a:t>
            </a:r>
            <a:endParaRPr lang="en-US" altLang="zh-CN" dirty="0"/>
          </a:p>
          <a:p>
            <a:pPr marL="971550" lvl="1" indent="-285750"/>
            <a:r>
              <a:rPr lang="zh-CN" altLang="en-US" dirty="0"/>
              <a:t>灯光和开关</a:t>
            </a:r>
            <a:endParaRPr lang="en-US" altLang="zh-CN" dirty="0"/>
          </a:p>
          <a:p>
            <a:pPr marL="971550" lvl="1" indent="-285750"/>
            <a:r>
              <a:rPr lang="zh-CN" altLang="en-US" dirty="0"/>
              <a:t>窗帘和电器</a:t>
            </a:r>
            <a:endParaRPr lang="en-US" altLang="zh-CN" dirty="0"/>
          </a:p>
          <a:p>
            <a:pPr marL="971550" lvl="1" indent="-285750"/>
            <a:r>
              <a:rPr lang="zh-CN" altLang="en-US" b="1" dirty="0"/>
              <a:t>安防</a:t>
            </a:r>
            <a:endParaRPr lang="en-US" altLang="zh-CN" b="1" dirty="0"/>
          </a:p>
          <a:p>
            <a:pPr marL="971550" lvl="1" indent="-285750"/>
            <a:r>
              <a:rPr lang="zh-CN" altLang="en-US" dirty="0"/>
              <a:t>传感器</a:t>
            </a:r>
          </a:p>
        </p:txBody>
      </p:sp>
    </p:spTree>
    <p:custDataLst>
      <p:tags r:id="rId1"/>
    </p:custDataLst>
    <p:extLst>
      <p:ext uri="{BB962C8B-B14F-4D97-AF65-F5344CB8AC3E}">
        <p14:creationId xmlns:p14="http://schemas.microsoft.com/office/powerpoint/2010/main" val="25447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安防</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660400" y="1506460"/>
            <a:ext cx="1839093" cy="461665"/>
          </a:xfrm>
          <a:prstGeom prst="rect">
            <a:avLst/>
          </a:prstGeom>
          <a:noFill/>
        </p:spPr>
        <p:txBody>
          <a:bodyPr vert="horz" wrap="square" rtlCol="0" anchor="t" anchorCtr="1">
            <a:normAutofit fontScale="62500" lnSpcReduction="20000"/>
          </a:bodyPr>
          <a:lstStyle/>
          <a:p>
            <a:pPr algn="ctr"/>
            <a:r>
              <a:rPr lang="zh-CN" altLang="en-US" sz="2400" b="1" dirty="0"/>
              <a:t>三大智能安防设备</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5" y="1847331"/>
            <a:ext cx="2753309" cy="4185761"/>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智能门铃</a:t>
            </a:r>
            <a:endParaRPr lang="en-US" altLang="zh-CN" sz="1400" dirty="0"/>
          </a:p>
          <a:p>
            <a:pPr marL="742950" lvl="1" indent="-285750">
              <a:buFont typeface="Arial" panose="020B0604020202020204" pitchFamily="34" charset="0"/>
              <a:buChar char="•"/>
            </a:pPr>
            <a:r>
              <a:rPr lang="zh-CN" altLang="en-US" sz="1400" dirty="0"/>
              <a:t>可视门铃</a:t>
            </a:r>
            <a:endParaRPr lang="en-US" altLang="zh-CN" sz="1400" dirty="0"/>
          </a:p>
          <a:p>
            <a:pPr marL="285750" indent="-285750">
              <a:buFont typeface="Arial" panose="020B0604020202020204" pitchFamily="34" charset="0"/>
              <a:buChar char="•"/>
            </a:pPr>
            <a:r>
              <a:rPr lang="zh-CN" altLang="en-US" sz="1400" dirty="0"/>
              <a:t>智能门锁</a:t>
            </a:r>
            <a:endParaRPr lang="en-US" altLang="zh-CN" sz="1400" dirty="0"/>
          </a:p>
          <a:p>
            <a:pPr marL="742950" lvl="1" indent="-285750">
              <a:buFont typeface="Arial" panose="020B0604020202020204" pitchFamily="34" charset="0"/>
              <a:buChar char="•"/>
            </a:pPr>
            <a:r>
              <a:rPr lang="zh-CN" altLang="en-US" sz="1400" dirty="0"/>
              <a:t>覆盖智能门铃的功能</a:t>
            </a:r>
            <a:endParaRPr lang="en-US" altLang="zh-CN" sz="1400" dirty="0"/>
          </a:p>
          <a:p>
            <a:pPr marL="742950" lvl="1" indent="-285750">
              <a:buFont typeface="Arial" panose="020B0604020202020204" pitchFamily="34" charset="0"/>
              <a:buChar char="•"/>
            </a:pPr>
            <a:r>
              <a:rPr lang="zh-CN" altLang="en-US" sz="1400" dirty="0"/>
              <a:t>多功能解锁</a:t>
            </a:r>
            <a:endParaRPr lang="en-US" altLang="zh-CN" sz="1400" dirty="0"/>
          </a:p>
          <a:p>
            <a:pPr marL="1200150" lvl="2" indent="-285750">
              <a:buFont typeface="Arial" panose="020B0604020202020204" pitchFamily="34" charset="0"/>
              <a:buChar char="•"/>
            </a:pPr>
            <a:r>
              <a:rPr lang="zh-CN" altLang="en-US" sz="1400" dirty="0"/>
              <a:t>指纹</a:t>
            </a:r>
            <a:endParaRPr lang="en-US" altLang="zh-CN" sz="1400" dirty="0"/>
          </a:p>
          <a:p>
            <a:pPr marL="1200150" lvl="2" indent="-285750">
              <a:buFont typeface="Arial" panose="020B0604020202020204" pitchFamily="34" charset="0"/>
              <a:buChar char="•"/>
            </a:pPr>
            <a:r>
              <a:rPr lang="zh-CN" altLang="en-US" sz="1400" dirty="0"/>
              <a:t>人脸</a:t>
            </a:r>
            <a:endParaRPr lang="en-US" altLang="zh-CN" sz="1400" dirty="0"/>
          </a:p>
          <a:p>
            <a:pPr marL="1200150" lvl="2" indent="-285750">
              <a:buFont typeface="Arial" panose="020B0604020202020204" pitchFamily="34" charset="0"/>
              <a:buChar char="•"/>
            </a:pPr>
            <a:r>
              <a:rPr lang="zh-CN" altLang="en-US" sz="1400" dirty="0"/>
              <a:t>密码</a:t>
            </a:r>
            <a:endParaRPr lang="en-US" altLang="zh-CN" sz="1400" dirty="0"/>
          </a:p>
          <a:p>
            <a:pPr marL="1200150" lvl="2" indent="-285750">
              <a:buFont typeface="Arial" panose="020B0604020202020204" pitchFamily="34" charset="0"/>
              <a:buChar char="•"/>
            </a:pPr>
            <a:r>
              <a:rPr lang="zh-CN" altLang="en-US" sz="1400" dirty="0"/>
              <a:t>掌纹等</a:t>
            </a:r>
            <a:endParaRPr lang="en-US" altLang="zh-CN" sz="1400" dirty="0"/>
          </a:p>
          <a:p>
            <a:pPr marL="742950" lvl="1" indent="-285750">
              <a:buFont typeface="Arial" panose="020B0604020202020204" pitchFamily="34" charset="0"/>
              <a:buChar char="•"/>
            </a:pPr>
            <a:r>
              <a:rPr lang="zh-CN" altLang="en-US" sz="1400" dirty="0"/>
              <a:t>陌生人报警</a:t>
            </a:r>
            <a:endParaRPr lang="en-US" altLang="zh-CN" sz="1400" dirty="0"/>
          </a:p>
          <a:p>
            <a:pPr marL="742950" lvl="1" indent="-285750">
              <a:buFont typeface="Arial" panose="020B0604020202020204" pitchFamily="34" charset="0"/>
              <a:buChar char="•"/>
            </a:pPr>
            <a:r>
              <a:rPr lang="zh-CN" altLang="en-US" sz="1400" dirty="0"/>
              <a:t>各种场景的核心角色（回家</a:t>
            </a:r>
            <a:r>
              <a:rPr lang="en-US" altLang="zh-CN" sz="1400" dirty="0"/>
              <a:t>/</a:t>
            </a:r>
            <a:r>
              <a:rPr lang="zh-CN" altLang="en-US" sz="1400" dirty="0"/>
              <a:t>离家等）</a:t>
            </a:r>
            <a:endParaRPr lang="en-US" altLang="zh-CN" sz="1400" dirty="0"/>
          </a:p>
          <a:p>
            <a:pPr marL="285750" indent="-285750">
              <a:buFont typeface="Arial" panose="020B0604020202020204" pitchFamily="34" charset="0"/>
              <a:buChar char="•"/>
            </a:pPr>
            <a:r>
              <a:rPr lang="zh-CN" altLang="en-US" sz="1400" dirty="0"/>
              <a:t>智能摄像机</a:t>
            </a:r>
            <a:endParaRPr lang="en-US" altLang="zh-CN" sz="1400" dirty="0"/>
          </a:p>
          <a:p>
            <a:pPr marL="742950" lvl="1" indent="-285750">
              <a:buFont typeface="Arial" panose="020B0604020202020204" pitchFamily="34" charset="0"/>
              <a:buChar char="•"/>
            </a:pPr>
            <a:r>
              <a:rPr lang="en-US" altLang="zh-CN" sz="1400" dirty="0"/>
              <a:t>24</a:t>
            </a:r>
            <a:r>
              <a:rPr lang="zh-CN" altLang="en-US" sz="1400" dirty="0"/>
              <a:t>小时监控</a:t>
            </a:r>
            <a:endParaRPr lang="en-US" altLang="zh-CN" sz="1400" dirty="0"/>
          </a:p>
          <a:p>
            <a:pPr marL="1200150" lvl="2" indent="-285750">
              <a:buFont typeface="Arial" panose="020B0604020202020204" pitchFamily="34" charset="0"/>
              <a:buChar char="•"/>
            </a:pPr>
            <a:r>
              <a:rPr lang="zh-CN" altLang="en-US" sz="1400" dirty="0"/>
              <a:t>识别人</a:t>
            </a:r>
            <a:endParaRPr lang="en-US" altLang="zh-CN" sz="1400" dirty="0"/>
          </a:p>
          <a:p>
            <a:pPr marL="1200150" lvl="2" indent="-285750">
              <a:buFont typeface="Arial" panose="020B0604020202020204" pitchFamily="34" charset="0"/>
              <a:buChar char="•"/>
            </a:pPr>
            <a:r>
              <a:rPr lang="zh-CN" altLang="en-US" sz="1400" dirty="0"/>
              <a:t>识别宠物</a:t>
            </a:r>
            <a:endParaRPr lang="en-US" altLang="zh-CN" sz="1400" dirty="0"/>
          </a:p>
          <a:p>
            <a:pPr marL="1200150" lvl="2" indent="-285750">
              <a:buFont typeface="Arial" panose="020B0604020202020204" pitchFamily="34" charset="0"/>
              <a:buChar char="•"/>
            </a:pPr>
            <a:r>
              <a:rPr lang="zh-CN" altLang="en-US" sz="1400" dirty="0"/>
              <a:t>监测婴幼儿行为</a:t>
            </a:r>
            <a:endParaRPr lang="en-US" altLang="zh-CN" sz="1400" dirty="0"/>
          </a:p>
          <a:p>
            <a:pPr marL="1200150" lvl="2" indent="-285750">
              <a:buFont typeface="Arial" panose="020B0604020202020204" pitchFamily="34" charset="0"/>
              <a:buChar char="•"/>
            </a:pPr>
            <a:r>
              <a:rPr lang="zh-CN" altLang="en-US" sz="1400" dirty="0"/>
              <a:t>老年人跌倒检测</a:t>
            </a:r>
            <a:endParaRPr lang="en-US" altLang="zh-CN" sz="1400" dirty="0"/>
          </a:p>
          <a:p>
            <a:pPr marL="285750" indent="-285750">
              <a:buFont typeface="Arial" panose="020B0604020202020204" pitchFamily="34" charset="0"/>
              <a:buChar char="•"/>
            </a:pPr>
            <a:endParaRPr lang="en-US" altLang="zh-CN" sz="1400" dirty="0"/>
          </a:p>
        </p:txBody>
      </p:sp>
      <p:pic>
        <p:nvPicPr>
          <p:cNvPr id="6" name="Picture 5">
            <a:extLst>
              <a:ext uri="{FF2B5EF4-FFF2-40B4-BE49-F238E27FC236}">
                <a16:creationId xmlns:a16="http://schemas.microsoft.com/office/drawing/2014/main" id="{2C4562DF-FD3D-DF09-B1A4-905EE859C995}"/>
              </a:ext>
            </a:extLst>
          </p:cNvPr>
          <p:cNvPicPr>
            <a:picLocks noChangeAspect="1"/>
          </p:cNvPicPr>
          <p:nvPr/>
        </p:nvPicPr>
        <p:blipFill>
          <a:blip r:embed="rId4"/>
          <a:stretch>
            <a:fillRect/>
          </a:stretch>
        </p:blipFill>
        <p:spPr>
          <a:xfrm>
            <a:off x="5312438" y="0"/>
            <a:ext cx="6879562" cy="3891013"/>
          </a:xfrm>
          <a:prstGeom prst="rect">
            <a:avLst/>
          </a:prstGeom>
        </p:spPr>
      </p:pic>
      <p:pic>
        <p:nvPicPr>
          <p:cNvPr id="12" name="Picture 11">
            <a:extLst>
              <a:ext uri="{FF2B5EF4-FFF2-40B4-BE49-F238E27FC236}">
                <a16:creationId xmlns:a16="http://schemas.microsoft.com/office/drawing/2014/main" id="{50E7F617-A4F8-885A-BDE7-51ED2AB10962}"/>
              </a:ext>
            </a:extLst>
          </p:cNvPr>
          <p:cNvPicPr>
            <a:picLocks noChangeAspect="1"/>
          </p:cNvPicPr>
          <p:nvPr/>
        </p:nvPicPr>
        <p:blipFill>
          <a:blip r:embed="rId5"/>
          <a:stretch>
            <a:fillRect/>
          </a:stretch>
        </p:blipFill>
        <p:spPr>
          <a:xfrm>
            <a:off x="5312438" y="3891012"/>
            <a:ext cx="6879562" cy="2966988"/>
          </a:xfrm>
          <a:prstGeom prst="rect">
            <a:avLst/>
          </a:prstGeom>
        </p:spPr>
      </p:pic>
    </p:spTree>
    <p:custDataLst>
      <p:tags r:id="rId1"/>
    </p:custDataLst>
    <p:extLst>
      <p:ext uri="{BB962C8B-B14F-4D97-AF65-F5344CB8AC3E}">
        <p14:creationId xmlns:p14="http://schemas.microsoft.com/office/powerpoint/2010/main" val="296461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智能设备 </a:t>
            </a:r>
            <a:r>
              <a:rPr lang="en-US" altLang="zh-CN" dirty="0"/>
              <a:t>– </a:t>
            </a:r>
            <a:r>
              <a:rPr lang="zh-CN" altLang="en-US" dirty="0"/>
              <a:t>安防</a:t>
            </a:r>
            <a:endParaRPr lang="en-US" dirty="0"/>
          </a:p>
        </p:txBody>
      </p:sp>
      <p:sp>
        <p:nvSpPr>
          <p:cNvPr id="3" name="Title">
            <a:extLst>
              <a:ext uri="{FF2B5EF4-FFF2-40B4-BE49-F238E27FC236}">
                <a16:creationId xmlns:a16="http://schemas.microsoft.com/office/drawing/2014/main" id="{83F5D68A-214E-7306-9CA3-3664C6297F8A}"/>
              </a:ext>
            </a:extLst>
          </p:cNvPr>
          <p:cNvSpPr txBox="1"/>
          <p:nvPr/>
        </p:nvSpPr>
        <p:spPr>
          <a:xfrm>
            <a:off x="660400" y="1506460"/>
            <a:ext cx="1839093" cy="461665"/>
          </a:xfrm>
          <a:prstGeom prst="rect">
            <a:avLst/>
          </a:prstGeom>
          <a:noFill/>
        </p:spPr>
        <p:txBody>
          <a:bodyPr vert="horz" wrap="square" rtlCol="0" anchor="t" anchorCtr="1">
            <a:normAutofit fontScale="62500" lnSpcReduction="20000"/>
          </a:bodyPr>
          <a:lstStyle/>
          <a:p>
            <a:pPr algn="ctr"/>
            <a:r>
              <a:rPr lang="zh-CN" altLang="en-US" sz="2400" b="1" dirty="0"/>
              <a:t>三大智能安防设备</a:t>
            </a:r>
          </a:p>
        </p:txBody>
      </p:sp>
      <p:sp>
        <p:nvSpPr>
          <p:cNvPr id="7" name="TextBox 6">
            <a:extLst>
              <a:ext uri="{FF2B5EF4-FFF2-40B4-BE49-F238E27FC236}">
                <a16:creationId xmlns:a16="http://schemas.microsoft.com/office/drawing/2014/main" id="{E58DCD59-7A9F-0FCC-A493-4D10A9D71A7C}"/>
              </a:ext>
            </a:extLst>
          </p:cNvPr>
          <p:cNvSpPr txBox="1"/>
          <p:nvPr/>
        </p:nvSpPr>
        <p:spPr>
          <a:xfrm>
            <a:off x="731035" y="1847331"/>
            <a:ext cx="2753309" cy="4185761"/>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智能门铃</a:t>
            </a:r>
            <a:endParaRPr lang="en-US" altLang="zh-CN" sz="1400" dirty="0"/>
          </a:p>
          <a:p>
            <a:pPr marL="742950" lvl="1" indent="-285750">
              <a:buFont typeface="Arial" panose="020B0604020202020204" pitchFamily="34" charset="0"/>
              <a:buChar char="•"/>
            </a:pPr>
            <a:r>
              <a:rPr lang="zh-CN" altLang="en-US" sz="1400" dirty="0"/>
              <a:t>可视门铃</a:t>
            </a:r>
            <a:endParaRPr lang="en-US" altLang="zh-CN" sz="1400" dirty="0"/>
          </a:p>
          <a:p>
            <a:pPr marL="285750" indent="-285750">
              <a:buFont typeface="Arial" panose="020B0604020202020204" pitchFamily="34" charset="0"/>
              <a:buChar char="•"/>
            </a:pPr>
            <a:r>
              <a:rPr lang="zh-CN" altLang="en-US" sz="1400" dirty="0"/>
              <a:t>智能门锁</a:t>
            </a:r>
            <a:endParaRPr lang="en-US" altLang="zh-CN" sz="1400" dirty="0"/>
          </a:p>
          <a:p>
            <a:pPr marL="742950" lvl="1" indent="-285750">
              <a:buFont typeface="Arial" panose="020B0604020202020204" pitchFamily="34" charset="0"/>
              <a:buChar char="•"/>
            </a:pPr>
            <a:r>
              <a:rPr lang="zh-CN" altLang="en-US" sz="1400" dirty="0"/>
              <a:t>覆盖智能门铃的功能</a:t>
            </a:r>
            <a:endParaRPr lang="en-US" altLang="zh-CN" sz="1400" dirty="0"/>
          </a:p>
          <a:p>
            <a:pPr marL="742950" lvl="1" indent="-285750">
              <a:buFont typeface="Arial" panose="020B0604020202020204" pitchFamily="34" charset="0"/>
              <a:buChar char="•"/>
            </a:pPr>
            <a:r>
              <a:rPr lang="zh-CN" altLang="en-US" sz="1400" dirty="0"/>
              <a:t>多功能解锁</a:t>
            </a:r>
            <a:endParaRPr lang="en-US" altLang="zh-CN" sz="1400" dirty="0"/>
          </a:p>
          <a:p>
            <a:pPr marL="1200150" lvl="2" indent="-285750">
              <a:buFont typeface="Arial" panose="020B0604020202020204" pitchFamily="34" charset="0"/>
              <a:buChar char="•"/>
            </a:pPr>
            <a:r>
              <a:rPr lang="zh-CN" altLang="en-US" sz="1400" dirty="0"/>
              <a:t>指纹</a:t>
            </a:r>
            <a:endParaRPr lang="en-US" altLang="zh-CN" sz="1400" dirty="0"/>
          </a:p>
          <a:p>
            <a:pPr marL="1200150" lvl="2" indent="-285750">
              <a:buFont typeface="Arial" panose="020B0604020202020204" pitchFamily="34" charset="0"/>
              <a:buChar char="•"/>
            </a:pPr>
            <a:r>
              <a:rPr lang="zh-CN" altLang="en-US" sz="1400" dirty="0"/>
              <a:t>人脸</a:t>
            </a:r>
            <a:endParaRPr lang="en-US" altLang="zh-CN" sz="1400" dirty="0"/>
          </a:p>
          <a:p>
            <a:pPr marL="1200150" lvl="2" indent="-285750">
              <a:buFont typeface="Arial" panose="020B0604020202020204" pitchFamily="34" charset="0"/>
              <a:buChar char="•"/>
            </a:pPr>
            <a:r>
              <a:rPr lang="zh-CN" altLang="en-US" sz="1400" dirty="0"/>
              <a:t>密码</a:t>
            </a:r>
            <a:endParaRPr lang="en-US" altLang="zh-CN" sz="1400" dirty="0"/>
          </a:p>
          <a:p>
            <a:pPr marL="1200150" lvl="2" indent="-285750">
              <a:buFont typeface="Arial" panose="020B0604020202020204" pitchFamily="34" charset="0"/>
              <a:buChar char="•"/>
            </a:pPr>
            <a:r>
              <a:rPr lang="zh-CN" altLang="en-US" sz="1400" dirty="0"/>
              <a:t>掌纹等</a:t>
            </a:r>
            <a:endParaRPr lang="en-US" altLang="zh-CN" sz="1400" dirty="0"/>
          </a:p>
          <a:p>
            <a:pPr marL="742950" lvl="1" indent="-285750">
              <a:buFont typeface="Arial" panose="020B0604020202020204" pitchFamily="34" charset="0"/>
              <a:buChar char="•"/>
            </a:pPr>
            <a:r>
              <a:rPr lang="zh-CN" altLang="en-US" sz="1400" dirty="0"/>
              <a:t>陌生人报警</a:t>
            </a:r>
            <a:endParaRPr lang="en-US" altLang="zh-CN" sz="1400" dirty="0"/>
          </a:p>
          <a:p>
            <a:pPr marL="742950" lvl="1" indent="-285750">
              <a:buFont typeface="Arial" panose="020B0604020202020204" pitchFamily="34" charset="0"/>
              <a:buChar char="•"/>
            </a:pPr>
            <a:r>
              <a:rPr lang="zh-CN" altLang="en-US" sz="1400" dirty="0"/>
              <a:t>各种场景的核心角色（回家</a:t>
            </a:r>
            <a:r>
              <a:rPr lang="en-US" altLang="zh-CN" sz="1400" dirty="0"/>
              <a:t>/</a:t>
            </a:r>
            <a:r>
              <a:rPr lang="zh-CN" altLang="en-US" sz="1400" dirty="0"/>
              <a:t>离家等）</a:t>
            </a:r>
            <a:endParaRPr lang="en-US" altLang="zh-CN" sz="1400" dirty="0"/>
          </a:p>
          <a:p>
            <a:pPr marL="285750" indent="-285750">
              <a:buFont typeface="Arial" panose="020B0604020202020204" pitchFamily="34" charset="0"/>
              <a:buChar char="•"/>
            </a:pPr>
            <a:r>
              <a:rPr lang="zh-CN" altLang="en-US" sz="1400" dirty="0"/>
              <a:t>智能摄像机</a:t>
            </a:r>
            <a:endParaRPr lang="en-US" altLang="zh-CN" sz="1400" dirty="0"/>
          </a:p>
          <a:p>
            <a:pPr marL="742950" lvl="1" indent="-285750">
              <a:buFont typeface="Arial" panose="020B0604020202020204" pitchFamily="34" charset="0"/>
              <a:buChar char="•"/>
            </a:pPr>
            <a:r>
              <a:rPr lang="en-US" altLang="zh-CN" sz="1400" dirty="0"/>
              <a:t>24</a:t>
            </a:r>
            <a:r>
              <a:rPr lang="zh-CN" altLang="en-US" sz="1400" dirty="0"/>
              <a:t>小时监控</a:t>
            </a:r>
            <a:endParaRPr lang="en-US" altLang="zh-CN" sz="1400" dirty="0"/>
          </a:p>
          <a:p>
            <a:pPr marL="1200150" lvl="2" indent="-285750">
              <a:buFont typeface="Arial" panose="020B0604020202020204" pitchFamily="34" charset="0"/>
              <a:buChar char="•"/>
            </a:pPr>
            <a:r>
              <a:rPr lang="zh-CN" altLang="en-US" sz="1400" dirty="0"/>
              <a:t>识别人</a:t>
            </a:r>
            <a:endParaRPr lang="en-US" altLang="zh-CN" sz="1400" dirty="0"/>
          </a:p>
          <a:p>
            <a:pPr marL="1200150" lvl="2" indent="-285750">
              <a:buFont typeface="Arial" panose="020B0604020202020204" pitchFamily="34" charset="0"/>
              <a:buChar char="•"/>
            </a:pPr>
            <a:r>
              <a:rPr lang="zh-CN" altLang="en-US" sz="1400" dirty="0"/>
              <a:t>识别宠物</a:t>
            </a:r>
            <a:endParaRPr lang="en-US" altLang="zh-CN" sz="1400" dirty="0"/>
          </a:p>
          <a:p>
            <a:pPr marL="1200150" lvl="2" indent="-285750">
              <a:buFont typeface="Arial" panose="020B0604020202020204" pitchFamily="34" charset="0"/>
              <a:buChar char="•"/>
            </a:pPr>
            <a:r>
              <a:rPr lang="zh-CN" altLang="en-US" sz="1400" dirty="0"/>
              <a:t>监测婴幼儿行为</a:t>
            </a:r>
            <a:endParaRPr lang="en-US" altLang="zh-CN" sz="1400" dirty="0"/>
          </a:p>
          <a:p>
            <a:pPr marL="1200150" lvl="2" indent="-285750">
              <a:buFont typeface="Arial" panose="020B0604020202020204" pitchFamily="34" charset="0"/>
              <a:buChar char="•"/>
            </a:pPr>
            <a:r>
              <a:rPr lang="zh-CN" altLang="en-US" sz="1400" dirty="0"/>
              <a:t>老年人跌倒检测</a:t>
            </a:r>
            <a:endParaRPr lang="en-US" altLang="zh-CN" sz="1400" dirty="0"/>
          </a:p>
          <a:p>
            <a:pPr marL="285750" indent="-285750">
              <a:buFont typeface="Arial" panose="020B0604020202020204" pitchFamily="34" charset="0"/>
              <a:buChar char="•"/>
            </a:pPr>
            <a:endParaRPr lang="en-US" altLang="zh-CN" sz="1400" dirty="0"/>
          </a:p>
        </p:txBody>
      </p:sp>
      <p:pic>
        <p:nvPicPr>
          <p:cNvPr id="4" name="Picture 3">
            <a:extLst>
              <a:ext uri="{FF2B5EF4-FFF2-40B4-BE49-F238E27FC236}">
                <a16:creationId xmlns:a16="http://schemas.microsoft.com/office/drawing/2014/main" id="{5314840E-B1E8-0CB5-2146-D968826CB98B}"/>
              </a:ext>
            </a:extLst>
          </p:cNvPr>
          <p:cNvPicPr>
            <a:picLocks noChangeAspect="1"/>
          </p:cNvPicPr>
          <p:nvPr/>
        </p:nvPicPr>
        <p:blipFill>
          <a:blip r:embed="rId4"/>
          <a:stretch>
            <a:fillRect/>
          </a:stretch>
        </p:blipFill>
        <p:spPr>
          <a:xfrm>
            <a:off x="4647715" y="0"/>
            <a:ext cx="7544286" cy="3936733"/>
          </a:xfrm>
          <a:prstGeom prst="rect">
            <a:avLst/>
          </a:prstGeom>
        </p:spPr>
      </p:pic>
      <p:pic>
        <p:nvPicPr>
          <p:cNvPr id="8" name="Picture 7">
            <a:extLst>
              <a:ext uri="{FF2B5EF4-FFF2-40B4-BE49-F238E27FC236}">
                <a16:creationId xmlns:a16="http://schemas.microsoft.com/office/drawing/2014/main" id="{F2061D61-34D8-6F19-DEE9-7A711A23B42E}"/>
              </a:ext>
            </a:extLst>
          </p:cNvPr>
          <p:cNvPicPr>
            <a:picLocks noChangeAspect="1"/>
          </p:cNvPicPr>
          <p:nvPr/>
        </p:nvPicPr>
        <p:blipFill>
          <a:blip r:embed="rId5"/>
          <a:stretch>
            <a:fillRect/>
          </a:stretch>
        </p:blipFill>
        <p:spPr>
          <a:xfrm>
            <a:off x="4647714" y="3936733"/>
            <a:ext cx="7544286" cy="2921267"/>
          </a:xfrm>
          <a:prstGeom prst="rect">
            <a:avLst/>
          </a:prstGeom>
        </p:spPr>
      </p:pic>
    </p:spTree>
    <p:custDataLst>
      <p:tags r:id="rId1"/>
    </p:custDataLst>
    <p:extLst>
      <p:ext uri="{BB962C8B-B14F-4D97-AF65-F5344CB8AC3E}">
        <p14:creationId xmlns:p14="http://schemas.microsoft.com/office/powerpoint/2010/main" val="286636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pPr lvl="0"/>
            <a:r>
              <a:rPr lang="en-US"/>
              <a:t>Thank You</a:t>
            </a:r>
            <a:endParaRPr lang="en-US" dirty="0"/>
          </a:p>
        </p:txBody>
      </p:sp>
      <p:sp>
        <p:nvSpPr>
          <p:cNvPr id="3" name="文本占位符 2"/>
          <p:cNvSpPr>
            <a:spLocks noGrp="1"/>
          </p:cNvSpPr>
          <p:nvPr>
            <p:ph type="body" sz="quarter" idx="13"/>
          </p:nvPr>
        </p:nvSpPr>
        <p:spPr/>
        <p:txBody>
          <a:bodyPr/>
          <a:lstStyle/>
          <a:p>
            <a:pPr lvl="0"/>
            <a:r>
              <a:rPr lang="en-US"/>
              <a:t>Presenter name</a:t>
            </a:r>
          </a:p>
        </p:txBody>
      </p:sp>
      <p:sp>
        <p:nvSpPr>
          <p:cNvPr id="4" name="文本占位符 3"/>
          <p:cNvSpPr>
            <a:spLocks noGrp="1"/>
          </p:cNvSpPr>
          <p:nvPr>
            <p:ph type="body" sz="quarter" idx="14"/>
          </p:nvPr>
        </p:nvSpPr>
        <p:spPr/>
        <p:txBody>
          <a:bodyPr/>
          <a:lstStyle/>
          <a:p>
            <a:pPr lvl="0"/>
            <a:r>
              <a:rPr lang="en-US" altLang="zh-CN"/>
              <a:t>www.islide.cc</a:t>
            </a:r>
            <a:endParaRPr lang="en-US" altLang="zh-CN" dirty="0"/>
          </a:p>
        </p:txBody>
      </p:sp>
    </p:spTree>
    <p:custDataLst>
      <p:tags r:id="rId2"/>
    </p:custDataLst>
    <p:extLst>
      <p:ext uri="{BB962C8B-B14F-4D97-AF65-F5344CB8AC3E}">
        <p14:creationId xmlns:p14="http://schemas.microsoft.com/office/powerpoint/2010/main" val="82577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智能家居的基本理解 </a:t>
            </a:r>
            <a:r>
              <a:rPr lang="en-US" altLang="zh-CN" dirty="0"/>
              <a:t>– </a:t>
            </a:r>
            <a:r>
              <a:rPr lang="zh-CN" altLang="en-US" dirty="0"/>
              <a:t>控制 </a:t>
            </a:r>
            <a:r>
              <a:rPr lang="en-US" altLang="zh-CN" dirty="0"/>
              <a:t>– </a:t>
            </a:r>
            <a:r>
              <a:rPr lang="zh-CN" altLang="en-US" dirty="0"/>
              <a:t>下达指令的方式</a:t>
            </a:r>
            <a:endParaRPr lang="en-US" dirty="0"/>
          </a:p>
        </p:txBody>
      </p:sp>
      <p:sp>
        <p:nvSpPr>
          <p:cNvPr id="20" name="矩形: 圆角 19">
            <a:extLst>
              <a:ext uri="{FF2B5EF4-FFF2-40B4-BE49-F238E27FC236}">
                <a16:creationId xmlns:a16="http://schemas.microsoft.com/office/drawing/2014/main" id="{105C4BA5-4752-A9B7-ED52-D727009E856D}"/>
              </a:ext>
            </a:extLst>
          </p:cNvPr>
          <p:cNvSpPr/>
          <p:nvPr/>
        </p:nvSpPr>
        <p:spPr>
          <a:xfrm>
            <a:off x="3502064" y="1790701"/>
            <a:ext cx="2394857" cy="4385582"/>
          </a:xfrm>
          <a:prstGeom prst="roundRect">
            <a:avLst>
              <a:gd name="adj" fmla="val 3940"/>
            </a:avLst>
          </a:prstGeom>
          <a:solidFill>
            <a:srgbClr val="F1D5C3">
              <a:lumMod val="90000"/>
            </a:srgbClr>
          </a:solidFill>
          <a:ln w="12700" cap="flat" cmpd="sng" algn="ctr">
            <a:solidFill>
              <a:srgbClr val="F1D5C3"/>
            </a:soli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矩形: 圆角 20">
            <a:extLst>
              <a:ext uri="{FF2B5EF4-FFF2-40B4-BE49-F238E27FC236}">
                <a16:creationId xmlns:a16="http://schemas.microsoft.com/office/drawing/2014/main" id="{65E7160A-8BCE-77E6-0A8B-13B6530CCCE1}"/>
              </a:ext>
            </a:extLst>
          </p:cNvPr>
          <p:cNvSpPr/>
          <p:nvPr/>
        </p:nvSpPr>
        <p:spPr>
          <a:xfrm>
            <a:off x="6173107" y="1790701"/>
            <a:ext cx="2394857" cy="4385582"/>
          </a:xfrm>
          <a:prstGeom prst="roundRect">
            <a:avLst>
              <a:gd name="adj" fmla="val 3940"/>
            </a:avLst>
          </a:prstGeom>
          <a:gradFill>
            <a:gsLst>
              <a:gs pos="0">
                <a:srgbClr val="157DC7">
                  <a:lumMod val="5000"/>
                  <a:lumOff val="95000"/>
                  <a:alpha val="0"/>
                </a:srgbClr>
              </a:gs>
              <a:gs pos="100000">
                <a:srgbClr val="FFFFFF"/>
              </a:gs>
            </a:gsLst>
            <a:lin ang="2700000" scaled="1"/>
          </a:gra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id="{B77E609B-610A-352C-3CFC-F50603750877}"/>
              </a:ext>
            </a:extLst>
          </p:cNvPr>
          <p:cNvSpPr txBox="1"/>
          <p:nvPr/>
        </p:nvSpPr>
        <p:spPr>
          <a:xfrm>
            <a:off x="3689350" y="1930534"/>
            <a:ext cx="899886"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传统</a:t>
            </a:r>
          </a:p>
        </p:txBody>
      </p:sp>
      <p:sp>
        <p:nvSpPr>
          <p:cNvPr id="23" name="文本框 22">
            <a:extLst>
              <a:ext uri="{FF2B5EF4-FFF2-40B4-BE49-F238E27FC236}">
                <a16:creationId xmlns:a16="http://schemas.microsoft.com/office/drawing/2014/main" id="{8BDA8BA8-7F13-F58F-B643-5AAA06C99F9A}"/>
              </a:ext>
            </a:extLst>
          </p:cNvPr>
          <p:cNvSpPr txBox="1"/>
          <p:nvPr/>
        </p:nvSpPr>
        <p:spPr>
          <a:xfrm>
            <a:off x="4400551" y="2075676"/>
            <a:ext cx="1190170" cy="276999"/>
          </a:xfrm>
          <a:prstGeom prst="rect">
            <a:avLst/>
          </a:prstGeom>
          <a:noFill/>
        </p:spPr>
        <p:txBody>
          <a:bodyPr wrap="square">
            <a:spAutoFit/>
          </a:bodyPr>
          <a:lstStyle/>
          <a:p>
            <a:r>
              <a:rPr lang="en-US" altLang="zh-CN" sz="1200" dirty="0">
                <a:solidFill>
                  <a:srgbClr val="157DC7">
                    <a:alpha val="30000"/>
                  </a:srgbClr>
                </a:solidFill>
                <a:latin typeface="微软雅黑" panose="020B0503020204020204" pitchFamily="34" charset="-122"/>
              </a:rPr>
              <a:t>Traditional</a:t>
            </a:r>
            <a:endParaRPr lang="zh-CN" altLang="en-US" sz="1200" dirty="0">
              <a:solidFill>
                <a:srgbClr val="157DC7">
                  <a:alpha val="30000"/>
                </a:srgbClr>
              </a:solidFill>
              <a:latin typeface="微软雅黑" panose="020B0503020204020204" pitchFamily="34" charset="-122"/>
            </a:endParaRPr>
          </a:p>
        </p:txBody>
      </p:sp>
      <p:sp>
        <p:nvSpPr>
          <p:cNvPr id="24" name="文本框 23">
            <a:extLst>
              <a:ext uri="{FF2B5EF4-FFF2-40B4-BE49-F238E27FC236}">
                <a16:creationId xmlns:a16="http://schemas.microsoft.com/office/drawing/2014/main" id="{8A142D6B-6F39-3D05-C260-A39EACDFCF1D}"/>
              </a:ext>
            </a:extLst>
          </p:cNvPr>
          <p:cNvSpPr txBox="1"/>
          <p:nvPr/>
        </p:nvSpPr>
        <p:spPr>
          <a:xfrm>
            <a:off x="3683548" y="2530281"/>
            <a:ext cx="2081930" cy="2855525"/>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物理操作：</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物理固定开关，物理遥控器开关等</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人工操作：</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需要人为操作，设备无法在无人操作时进行控制状态变换</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单设备操作：</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不同设备需要一个一个单独操作，无法群体操作</a:t>
            </a:r>
          </a:p>
        </p:txBody>
      </p:sp>
      <p:cxnSp>
        <p:nvCxnSpPr>
          <p:cNvPr id="25" name="直接连接符 24">
            <a:extLst>
              <a:ext uri="{FF2B5EF4-FFF2-40B4-BE49-F238E27FC236}">
                <a16:creationId xmlns:a16="http://schemas.microsoft.com/office/drawing/2014/main" id="{00B59F29-87DA-F7C9-EFEE-6CA36523BB3E}"/>
              </a:ext>
            </a:extLst>
          </p:cNvPr>
          <p:cNvCxnSpPr/>
          <p:nvPr/>
        </p:nvCxnSpPr>
        <p:spPr>
          <a:xfrm>
            <a:off x="3778250" y="2490757"/>
            <a:ext cx="1727200" cy="0"/>
          </a:xfrm>
          <a:prstGeom prst="line">
            <a:avLst/>
          </a:prstGeom>
          <a:noFill/>
          <a:ln w="6350" cap="flat" cmpd="sng" algn="ctr">
            <a:solidFill>
              <a:srgbClr val="157DC7"/>
            </a:solidFill>
            <a:prstDash val="solid"/>
            <a:miter lim="800000"/>
          </a:ln>
          <a:effectLst/>
        </p:spPr>
      </p:cxnSp>
      <p:sp>
        <p:nvSpPr>
          <p:cNvPr id="26" name="文本框 25">
            <a:extLst>
              <a:ext uri="{FF2B5EF4-FFF2-40B4-BE49-F238E27FC236}">
                <a16:creationId xmlns:a16="http://schemas.microsoft.com/office/drawing/2014/main" id="{F4438655-A667-41DF-4D64-AFD80BA13FF2}"/>
              </a:ext>
            </a:extLst>
          </p:cNvPr>
          <p:cNvSpPr txBox="1"/>
          <p:nvPr/>
        </p:nvSpPr>
        <p:spPr>
          <a:xfrm>
            <a:off x="6371545" y="1930533"/>
            <a:ext cx="899886"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智能</a:t>
            </a:r>
          </a:p>
        </p:txBody>
      </p:sp>
      <p:sp>
        <p:nvSpPr>
          <p:cNvPr id="27" name="文本框 26">
            <a:extLst>
              <a:ext uri="{FF2B5EF4-FFF2-40B4-BE49-F238E27FC236}">
                <a16:creationId xmlns:a16="http://schemas.microsoft.com/office/drawing/2014/main" id="{8ABC2524-F213-FB6A-3D5F-6BD2337D62F2}"/>
              </a:ext>
            </a:extLst>
          </p:cNvPr>
          <p:cNvSpPr txBox="1"/>
          <p:nvPr/>
        </p:nvSpPr>
        <p:spPr>
          <a:xfrm>
            <a:off x="7082746" y="2075675"/>
            <a:ext cx="1190170" cy="276999"/>
          </a:xfrm>
          <a:prstGeom prst="rect">
            <a:avLst/>
          </a:prstGeom>
          <a:noFill/>
        </p:spPr>
        <p:txBody>
          <a:bodyPr wrap="square">
            <a:spAutoFit/>
          </a:bodyPr>
          <a:lstStyle/>
          <a:p>
            <a:r>
              <a:rPr lang="en-US" altLang="zh-CN" sz="1200" dirty="0">
                <a:solidFill>
                  <a:srgbClr val="157DC7">
                    <a:alpha val="30000"/>
                  </a:srgbClr>
                </a:solidFill>
                <a:latin typeface="微软雅黑" panose="020B0503020204020204" pitchFamily="34" charset="-122"/>
              </a:rPr>
              <a:t>Smart Home</a:t>
            </a:r>
            <a:endParaRPr lang="zh-CN" altLang="en-US" sz="1200" dirty="0">
              <a:solidFill>
                <a:srgbClr val="157DC7">
                  <a:alpha val="30000"/>
                </a:srgbClr>
              </a:solidFill>
              <a:latin typeface="微软雅黑" panose="020B0503020204020204" pitchFamily="34" charset="-122"/>
            </a:endParaRPr>
          </a:p>
        </p:txBody>
      </p:sp>
      <p:sp>
        <p:nvSpPr>
          <p:cNvPr id="28" name="文本框 27">
            <a:extLst>
              <a:ext uri="{FF2B5EF4-FFF2-40B4-BE49-F238E27FC236}">
                <a16:creationId xmlns:a16="http://schemas.microsoft.com/office/drawing/2014/main" id="{8D858736-BDE9-DD12-5E53-B86303B1ACB4}"/>
              </a:ext>
            </a:extLst>
          </p:cNvPr>
          <p:cNvSpPr txBox="1"/>
          <p:nvPr/>
        </p:nvSpPr>
        <p:spPr>
          <a:xfrm>
            <a:off x="6288673" y="2530280"/>
            <a:ext cx="2082800" cy="3109441"/>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远程控制</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不再局限于物理控制，而是多种模式，物理控制，语音控制，</a:t>
            </a:r>
            <a:r>
              <a:rPr lang="en-US" altLang="zh-CN" sz="1100" dirty="0">
                <a:solidFill>
                  <a:srgbClr val="05073B"/>
                </a:solidFill>
                <a:latin typeface="微软雅黑" panose="020B0503020204020204" pitchFamily="34" charset="-122"/>
              </a:rPr>
              <a:t>APP</a:t>
            </a:r>
            <a:r>
              <a:rPr lang="zh-CN" altLang="en-US" sz="1100" dirty="0">
                <a:solidFill>
                  <a:srgbClr val="05073B"/>
                </a:solidFill>
                <a:latin typeface="微软雅黑" panose="020B0503020204020204" pitchFamily="34" charset="-122"/>
              </a:rPr>
              <a:t>控制等</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自动化</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不再需要人工控制，可以通过设备联动自动下达命令</a:t>
            </a:r>
            <a:endParaRPr lang="en-US" altLang="zh-CN" sz="1100" dirty="0">
              <a:solidFill>
                <a:srgbClr val="05073B"/>
              </a:solidFill>
              <a:latin typeface="微软雅黑" panose="020B0503020204020204" pitchFamily="34" charset="-122"/>
            </a:endParaRPr>
          </a:p>
          <a:p>
            <a:pPr>
              <a:lnSpc>
                <a:spcPct val="150000"/>
              </a:lnSpc>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场景</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多设备组合同时控制（观影模式，离家模式等）</a:t>
            </a:r>
          </a:p>
        </p:txBody>
      </p:sp>
      <p:cxnSp>
        <p:nvCxnSpPr>
          <p:cNvPr id="29" name="直接连接符 28">
            <a:extLst>
              <a:ext uri="{FF2B5EF4-FFF2-40B4-BE49-F238E27FC236}">
                <a16:creationId xmlns:a16="http://schemas.microsoft.com/office/drawing/2014/main" id="{BA8EFA3A-D97F-915D-E5C0-BB442A53CD01}"/>
              </a:ext>
            </a:extLst>
          </p:cNvPr>
          <p:cNvCxnSpPr/>
          <p:nvPr/>
        </p:nvCxnSpPr>
        <p:spPr>
          <a:xfrm>
            <a:off x="6460445" y="2490756"/>
            <a:ext cx="1727200" cy="0"/>
          </a:xfrm>
          <a:prstGeom prst="line">
            <a:avLst/>
          </a:prstGeom>
          <a:noFill/>
          <a:ln w="6350" cap="flat" cmpd="sng" algn="ctr">
            <a:solidFill>
              <a:srgbClr val="157DC7"/>
            </a:solidFill>
            <a:prstDash val="solid"/>
            <a:miter lim="800000"/>
          </a:ln>
          <a:effectLst/>
        </p:spPr>
      </p:cxnSp>
      <p:sp>
        <p:nvSpPr>
          <p:cNvPr id="30" name="fire-alarm_63669">
            <a:extLst>
              <a:ext uri="{FF2B5EF4-FFF2-40B4-BE49-F238E27FC236}">
                <a16:creationId xmlns:a16="http://schemas.microsoft.com/office/drawing/2014/main" id="{B90C460E-E7E8-D47A-4E72-F8D7A4AC89EA}"/>
              </a:ext>
            </a:extLst>
          </p:cNvPr>
          <p:cNvSpPr/>
          <p:nvPr/>
        </p:nvSpPr>
        <p:spPr>
          <a:xfrm>
            <a:off x="1694420" y="1856520"/>
            <a:ext cx="576832" cy="609685"/>
          </a:xfrm>
          <a:custGeom>
            <a:avLst/>
            <a:gdLst>
              <a:gd name="connsiteX0" fmla="*/ 222425 w 574362"/>
              <a:gd name="connsiteY0" fmla="*/ 201817 h 607074"/>
              <a:gd name="connsiteX1" fmla="*/ 242279 w 574362"/>
              <a:gd name="connsiteY1" fmla="*/ 212202 h 607074"/>
              <a:gd name="connsiteX2" fmla="*/ 324627 w 574362"/>
              <a:gd name="connsiteY2" fmla="*/ 331112 h 607074"/>
              <a:gd name="connsiteX3" fmla="*/ 334460 w 574362"/>
              <a:gd name="connsiteY3" fmla="*/ 336211 h 607074"/>
              <a:gd name="connsiteX4" fmla="*/ 337201 w 574362"/>
              <a:gd name="connsiteY4" fmla="*/ 335880 h 607074"/>
              <a:gd name="connsiteX5" fmla="*/ 412175 w 574362"/>
              <a:gd name="connsiteY5" fmla="*/ 318367 h 607074"/>
              <a:gd name="connsiteX6" fmla="*/ 485258 w 574362"/>
              <a:gd name="connsiteY6" fmla="*/ 301373 h 607074"/>
              <a:gd name="connsiteX7" fmla="*/ 490789 w 574362"/>
              <a:gd name="connsiteY7" fmla="*/ 300759 h 607074"/>
              <a:gd name="connsiteX8" fmla="*/ 511777 w 574362"/>
              <a:gd name="connsiteY8" fmla="*/ 313080 h 607074"/>
              <a:gd name="connsiteX9" fmla="*/ 558529 w 574362"/>
              <a:gd name="connsiteY9" fmla="*/ 396633 h 607074"/>
              <a:gd name="connsiteX10" fmla="*/ 559806 w 574362"/>
              <a:gd name="connsiteY10" fmla="*/ 398899 h 607074"/>
              <a:gd name="connsiteX11" fmla="*/ 510879 w 574362"/>
              <a:gd name="connsiteY11" fmla="*/ 563929 h 607074"/>
              <a:gd name="connsiteX12" fmla="*/ 461527 w 574362"/>
              <a:gd name="connsiteY12" fmla="*/ 591497 h 607074"/>
              <a:gd name="connsiteX13" fmla="*/ 401491 w 574362"/>
              <a:gd name="connsiteY13" fmla="*/ 607074 h 607074"/>
              <a:gd name="connsiteX14" fmla="*/ 344009 w 574362"/>
              <a:gd name="connsiteY14" fmla="*/ 592913 h 607074"/>
              <a:gd name="connsiteX15" fmla="*/ 230366 w 574362"/>
              <a:gd name="connsiteY15" fmla="*/ 515118 h 607074"/>
              <a:gd name="connsiteX16" fmla="*/ 227530 w 574362"/>
              <a:gd name="connsiteY16" fmla="*/ 477071 h 607074"/>
              <a:gd name="connsiteX17" fmla="*/ 230603 w 574362"/>
              <a:gd name="connsiteY17" fmla="*/ 473483 h 607074"/>
              <a:gd name="connsiteX18" fmla="*/ 251261 w 574362"/>
              <a:gd name="connsiteY18" fmla="*/ 463948 h 607074"/>
              <a:gd name="connsiteX19" fmla="*/ 263457 w 574362"/>
              <a:gd name="connsiteY19" fmla="*/ 466875 h 607074"/>
              <a:gd name="connsiteX20" fmla="*/ 294562 w 574362"/>
              <a:gd name="connsiteY20" fmla="*/ 474805 h 607074"/>
              <a:gd name="connsiteX21" fmla="*/ 319616 w 574362"/>
              <a:gd name="connsiteY21" fmla="*/ 468432 h 607074"/>
              <a:gd name="connsiteX22" fmla="*/ 320467 w 574362"/>
              <a:gd name="connsiteY22" fmla="*/ 467866 h 607074"/>
              <a:gd name="connsiteX23" fmla="*/ 320562 w 574362"/>
              <a:gd name="connsiteY23" fmla="*/ 467819 h 607074"/>
              <a:gd name="connsiteX24" fmla="*/ 322263 w 574362"/>
              <a:gd name="connsiteY24" fmla="*/ 459794 h 607074"/>
              <a:gd name="connsiteX25" fmla="*/ 198883 w 574362"/>
              <a:gd name="connsiteY25" fmla="*/ 239204 h 607074"/>
              <a:gd name="connsiteX26" fmla="*/ 206730 w 574362"/>
              <a:gd name="connsiteY26" fmla="*/ 207435 h 607074"/>
              <a:gd name="connsiteX27" fmla="*/ 209236 w 574362"/>
              <a:gd name="connsiteY27" fmla="*/ 205782 h 607074"/>
              <a:gd name="connsiteX28" fmla="*/ 222425 w 574362"/>
              <a:gd name="connsiteY28" fmla="*/ 201817 h 607074"/>
              <a:gd name="connsiteX29" fmla="*/ 206298 w 574362"/>
              <a:gd name="connsiteY29" fmla="*/ 135415 h 607074"/>
              <a:gd name="connsiteX30" fmla="*/ 276828 w 574362"/>
              <a:gd name="connsiteY30" fmla="*/ 205830 h 607074"/>
              <a:gd name="connsiteX31" fmla="*/ 275883 w 574362"/>
              <a:gd name="connsiteY31" fmla="*/ 217535 h 607074"/>
              <a:gd name="connsiteX32" fmla="*/ 262646 w 574362"/>
              <a:gd name="connsiteY32" fmla="*/ 198373 h 607074"/>
              <a:gd name="connsiteX33" fmla="*/ 222560 w 574362"/>
              <a:gd name="connsiteY33" fmla="*/ 177324 h 607074"/>
              <a:gd name="connsiteX34" fmla="*/ 195851 w 574362"/>
              <a:gd name="connsiteY34" fmla="*/ 185347 h 607074"/>
              <a:gd name="connsiteX35" fmla="*/ 193345 w 574362"/>
              <a:gd name="connsiteY35" fmla="*/ 186952 h 607074"/>
              <a:gd name="connsiteX36" fmla="*/ 172829 w 574362"/>
              <a:gd name="connsiteY36" fmla="*/ 216025 h 607074"/>
              <a:gd name="connsiteX37" fmla="*/ 177651 w 574362"/>
              <a:gd name="connsiteY37" fmla="*/ 251279 h 607074"/>
              <a:gd name="connsiteX38" fmla="*/ 190604 w 574362"/>
              <a:gd name="connsiteY38" fmla="*/ 274499 h 607074"/>
              <a:gd name="connsiteX39" fmla="*/ 135768 w 574362"/>
              <a:gd name="connsiteY39" fmla="*/ 205830 h 607074"/>
              <a:gd name="connsiteX40" fmla="*/ 206298 w 574362"/>
              <a:gd name="connsiteY40" fmla="*/ 135415 h 607074"/>
              <a:gd name="connsiteX41" fmla="*/ 12809 w 574362"/>
              <a:gd name="connsiteY41" fmla="*/ 0 h 607074"/>
              <a:gd name="connsiteX42" fmla="*/ 399788 w 574362"/>
              <a:gd name="connsiteY42" fmla="*/ 0 h 607074"/>
              <a:gd name="connsiteX43" fmla="*/ 412172 w 574362"/>
              <a:gd name="connsiteY43" fmla="*/ 12603 h 607074"/>
              <a:gd name="connsiteX44" fmla="*/ 412172 w 574362"/>
              <a:gd name="connsiteY44" fmla="*/ 293271 h 607074"/>
              <a:gd name="connsiteX45" fmla="*/ 339900 w 574362"/>
              <a:gd name="connsiteY45" fmla="*/ 310170 h 607074"/>
              <a:gd name="connsiteX46" fmla="*/ 323593 w 574362"/>
              <a:gd name="connsiteY46" fmla="*/ 286568 h 607074"/>
              <a:gd name="connsiteX47" fmla="*/ 348739 w 574362"/>
              <a:gd name="connsiteY47" fmla="*/ 205804 h 607074"/>
              <a:gd name="connsiteX48" fmla="*/ 206275 w 574362"/>
              <a:gd name="connsiteY48" fmla="*/ 63487 h 607074"/>
              <a:gd name="connsiteX49" fmla="*/ 63811 w 574362"/>
              <a:gd name="connsiteY49" fmla="*/ 205804 h 607074"/>
              <a:gd name="connsiteX50" fmla="*/ 206275 w 574362"/>
              <a:gd name="connsiteY50" fmla="*/ 348121 h 607074"/>
              <a:gd name="connsiteX51" fmla="*/ 230571 w 574362"/>
              <a:gd name="connsiteY51" fmla="*/ 346044 h 607074"/>
              <a:gd name="connsiteX52" fmla="*/ 267250 w 574362"/>
              <a:gd name="connsiteY52" fmla="*/ 411608 h 607074"/>
              <a:gd name="connsiteX53" fmla="*/ 12809 w 574362"/>
              <a:gd name="connsiteY53" fmla="*/ 411608 h 607074"/>
              <a:gd name="connsiteX54" fmla="*/ 0 w 574362"/>
              <a:gd name="connsiteY54" fmla="*/ 399005 h 607074"/>
              <a:gd name="connsiteX55" fmla="*/ 0 w 574362"/>
              <a:gd name="connsiteY55" fmla="*/ 12603 h 607074"/>
              <a:gd name="connsiteX56" fmla="*/ 12809 w 574362"/>
              <a:gd name="connsiteY56" fmla="*/ 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4362" h="607074">
                <a:moveTo>
                  <a:pt x="222425" y="201817"/>
                </a:moveTo>
                <a:cubicBezTo>
                  <a:pt x="230083" y="201817"/>
                  <a:pt x="237599" y="205452"/>
                  <a:pt x="242279" y="212202"/>
                </a:cubicBezTo>
                <a:cubicBezTo>
                  <a:pt x="248519" y="221124"/>
                  <a:pt x="320798" y="325637"/>
                  <a:pt x="324627" y="331112"/>
                </a:cubicBezTo>
                <a:cubicBezTo>
                  <a:pt x="326896" y="334322"/>
                  <a:pt x="330631" y="336211"/>
                  <a:pt x="334460" y="336211"/>
                </a:cubicBezTo>
                <a:cubicBezTo>
                  <a:pt x="335405" y="336211"/>
                  <a:pt x="336303" y="336069"/>
                  <a:pt x="337201" y="335880"/>
                </a:cubicBezTo>
                <a:cubicBezTo>
                  <a:pt x="337201" y="335880"/>
                  <a:pt x="373743" y="327383"/>
                  <a:pt x="412175" y="318367"/>
                </a:cubicBezTo>
                <a:cubicBezTo>
                  <a:pt x="439309" y="312089"/>
                  <a:pt x="467672" y="305480"/>
                  <a:pt x="485258" y="301373"/>
                </a:cubicBezTo>
                <a:cubicBezTo>
                  <a:pt x="487054" y="300948"/>
                  <a:pt x="488945" y="300759"/>
                  <a:pt x="490789" y="300759"/>
                </a:cubicBezTo>
                <a:cubicBezTo>
                  <a:pt x="499345" y="300759"/>
                  <a:pt x="507428" y="305338"/>
                  <a:pt x="511777" y="313080"/>
                </a:cubicBezTo>
                <a:lnTo>
                  <a:pt x="558529" y="396633"/>
                </a:lnTo>
                <a:cubicBezTo>
                  <a:pt x="559002" y="397389"/>
                  <a:pt x="559428" y="398144"/>
                  <a:pt x="559806" y="398899"/>
                </a:cubicBezTo>
                <a:cubicBezTo>
                  <a:pt x="591620" y="457811"/>
                  <a:pt x="569497" y="531310"/>
                  <a:pt x="510879" y="563929"/>
                </a:cubicBezTo>
                <a:lnTo>
                  <a:pt x="461527" y="591497"/>
                </a:lnTo>
                <a:cubicBezTo>
                  <a:pt x="442902" y="601882"/>
                  <a:pt x="422197" y="607074"/>
                  <a:pt x="401491" y="607074"/>
                </a:cubicBezTo>
                <a:cubicBezTo>
                  <a:pt x="381732" y="607074"/>
                  <a:pt x="362019" y="602354"/>
                  <a:pt x="344009" y="592913"/>
                </a:cubicBezTo>
                <a:cubicBezTo>
                  <a:pt x="299809" y="569782"/>
                  <a:pt x="255751" y="537210"/>
                  <a:pt x="230366" y="515118"/>
                </a:cubicBezTo>
                <a:cubicBezTo>
                  <a:pt x="219116" y="505300"/>
                  <a:pt x="217887" y="488400"/>
                  <a:pt x="227530" y="477071"/>
                </a:cubicBezTo>
                <a:lnTo>
                  <a:pt x="230603" y="473483"/>
                </a:lnTo>
                <a:cubicBezTo>
                  <a:pt x="235897" y="467300"/>
                  <a:pt x="243508" y="463948"/>
                  <a:pt x="251261" y="463948"/>
                </a:cubicBezTo>
                <a:cubicBezTo>
                  <a:pt x="255373" y="463948"/>
                  <a:pt x="259533" y="464892"/>
                  <a:pt x="263457" y="466875"/>
                </a:cubicBezTo>
                <a:cubicBezTo>
                  <a:pt x="263504" y="466875"/>
                  <a:pt x="277166" y="474805"/>
                  <a:pt x="294562" y="474805"/>
                </a:cubicBezTo>
                <a:cubicBezTo>
                  <a:pt x="302456" y="474805"/>
                  <a:pt x="311107" y="473153"/>
                  <a:pt x="319616" y="468432"/>
                </a:cubicBezTo>
                <a:cubicBezTo>
                  <a:pt x="319900" y="468244"/>
                  <a:pt x="320231" y="468055"/>
                  <a:pt x="320467" y="467866"/>
                </a:cubicBezTo>
                <a:lnTo>
                  <a:pt x="320562" y="467819"/>
                </a:lnTo>
                <a:cubicBezTo>
                  <a:pt x="323067" y="465931"/>
                  <a:pt x="323776" y="462532"/>
                  <a:pt x="322263" y="459794"/>
                </a:cubicBezTo>
                <a:lnTo>
                  <a:pt x="198883" y="239204"/>
                </a:lnTo>
                <a:cubicBezTo>
                  <a:pt x="192785" y="228252"/>
                  <a:pt x="196189" y="214327"/>
                  <a:pt x="206730" y="207435"/>
                </a:cubicBezTo>
                <a:lnTo>
                  <a:pt x="209236" y="205782"/>
                </a:lnTo>
                <a:cubicBezTo>
                  <a:pt x="213254" y="203092"/>
                  <a:pt x="217887" y="201817"/>
                  <a:pt x="222425" y="201817"/>
                </a:cubicBezTo>
                <a:close/>
                <a:moveTo>
                  <a:pt x="206298" y="135415"/>
                </a:moveTo>
                <a:cubicBezTo>
                  <a:pt x="245250" y="135415"/>
                  <a:pt x="276828" y="166941"/>
                  <a:pt x="276828" y="205830"/>
                </a:cubicBezTo>
                <a:cubicBezTo>
                  <a:pt x="276828" y="209795"/>
                  <a:pt x="276544" y="213712"/>
                  <a:pt x="275883" y="217535"/>
                </a:cubicBezTo>
                <a:cubicBezTo>
                  <a:pt x="271108" y="210644"/>
                  <a:pt x="266617" y="204131"/>
                  <a:pt x="262646" y="198373"/>
                </a:cubicBezTo>
                <a:cubicBezTo>
                  <a:pt x="253570" y="185206"/>
                  <a:pt x="238585" y="177324"/>
                  <a:pt x="222560" y="177324"/>
                </a:cubicBezTo>
                <a:cubicBezTo>
                  <a:pt x="213058" y="177324"/>
                  <a:pt x="203793" y="180109"/>
                  <a:pt x="195851" y="185347"/>
                </a:cubicBezTo>
                <a:lnTo>
                  <a:pt x="193345" y="186952"/>
                </a:lnTo>
                <a:cubicBezTo>
                  <a:pt x="182993" y="193701"/>
                  <a:pt x="175760" y="204037"/>
                  <a:pt x="172829" y="216025"/>
                </a:cubicBezTo>
                <a:cubicBezTo>
                  <a:pt x="169946" y="228012"/>
                  <a:pt x="171648" y="240519"/>
                  <a:pt x="177651" y="251279"/>
                </a:cubicBezTo>
                <a:lnTo>
                  <a:pt x="190604" y="274499"/>
                </a:lnTo>
                <a:cubicBezTo>
                  <a:pt x="159215" y="267373"/>
                  <a:pt x="135768" y="239339"/>
                  <a:pt x="135768" y="205830"/>
                </a:cubicBezTo>
                <a:cubicBezTo>
                  <a:pt x="135768" y="166941"/>
                  <a:pt x="167346" y="135415"/>
                  <a:pt x="206298" y="135415"/>
                </a:cubicBezTo>
                <a:close/>
                <a:moveTo>
                  <a:pt x="12809" y="0"/>
                </a:moveTo>
                <a:lnTo>
                  <a:pt x="399788" y="0"/>
                </a:lnTo>
                <a:cubicBezTo>
                  <a:pt x="406689" y="0"/>
                  <a:pt x="412172" y="5664"/>
                  <a:pt x="412172" y="12603"/>
                </a:cubicBezTo>
                <a:lnTo>
                  <a:pt x="412172" y="293271"/>
                </a:lnTo>
                <a:cubicBezTo>
                  <a:pt x="383197" y="300163"/>
                  <a:pt x="353702" y="306960"/>
                  <a:pt x="339900" y="310170"/>
                </a:cubicBezTo>
                <a:cubicBezTo>
                  <a:pt x="335551" y="303939"/>
                  <a:pt x="329927" y="295820"/>
                  <a:pt x="323593" y="286568"/>
                </a:cubicBezTo>
                <a:cubicBezTo>
                  <a:pt x="339380" y="263628"/>
                  <a:pt x="348739" y="235825"/>
                  <a:pt x="348739" y="205804"/>
                </a:cubicBezTo>
                <a:cubicBezTo>
                  <a:pt x="348739" y="127258"/>
                  <a:pt x="285023" y="63487"/>
                  <a:pt x="206275" y="63487"/>
                </a:cubicBezTo>
                <a:cubicBezTo>
                  <a:pt x="127575" y="63487"/>
                  <a:pt x="63811" y="127211"/>
                  <a:pt x="63811" y="205804"/>
                </a:cubicBezTo>
                <a:cubicBezTo>
                  <a:pt x="63811" y="284397"/>
                  <a:pt x="127622" y="348121"/>
                  <a:pt x="206275" y="348121"/>
                </a:cubicBezTo>
                <a:cubicBezTo>
                  <a:pt x="214547" y="348121"/>
                  <a:pt x="222677" y="347412"/>
                  <a:pt x="230571" y="346044"/>
                </a:cubicBezTo>
                <a:lnTo>
                  <a:pt x="267250" y="411608"/>
                </a:lnTo>
                <a:lnTo>
                  <a:pt x="12809" y="411608"/>
                </a:lnTo>
                <a:cubicBezTo>
                  <a:pt x="5814" y="411608"/>
                  <a:pt x="0" y="405944"/>
                  <a:pt x="0" y="399005"/>
                </a:cubicBezTo>
                <a:lnTo>
                  <a:pt x="0" y="12603"/>
                </a:lnTo>
                <a:cubicBezTo>
                  <a:pt x="0" y="5664"/>
                  <a:pt x="5814" y="0"/>
                  <a:pt x="12809" y="0"/>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1" name="remote-control-signal_18082">
            <a:extLst>
              <a:ext uri="{FF2B5EF4-FFF2-40B4-BE49-F238E27FC236}">
                <a16:creationId xmlns:a16="http://schemas.microsoft.com/office/drawing/2014/main" id="{C7369F40-3AA0-81C1-F39D-D219C35A3AD9}"/>
              </a:ext>
            </a:extLst>
          </p:cNvPr>
          <p:cNvSpPr/>
          <p:nvPr/>
        </p:nvSpPr>
        <p:spPr>
          <a:xfrm>
            <a:off x="2681472" y="3061478"/>
            <a:ext cx="486567" cy="609685"/>
          </a:xfrm>
          <a:custGeom>
            <a:avLst/>
            <a:gdLst>
              <a:gd name="connsiteX0" fmla="*/ 185551 w 482738"/>
              <a:gd name="connsiteY0" fmla="*/ 455332 h 604887"/>
              <a:gd name="connsiteX1" fmla="*/ 161599 w 482738"/>
              <a:gd name="connsiteY1" fmla="*/ 468999 h 604887"/>
              <a:gd name="connsiteX2" fmla="*/ 171375 w 482738"/>
              <a:gd name="connsiteY2" fmla="*/ 507071 h 604887"/>
              <a:gd name="connsiteX3" fmla="*/ 185453 w 482738"/>
              <a:gd name="connsiteY3" fmla="*/ 510976 h 604887"/>
              <a:gd name="connsiteX4" fmla="*/ 209502 w 482738"/>
              <a:gd name="connsiteY4" fmla="*/ 497309 h 604887"/>
              <a:gd name="connsiteX5" fmla="*/ 212533 w 482738"/>
              <a:gd name="connsiteY5" fmla="*/ 476223 h 604887"/>
              <a:gd name="connsiteX6" fmla="*/ 199726 w 482738"/>
              <a:gd name="connsiteY6" fmla="*/ 459237 h 604887"/>
              <a:gd name="connsiteX7" fmla="*/ 185551 w 482738"/>
              <a:gd name="connsiteY7" fmla="*/ 455332 h 604887"/>
              <a:gd name="connsiteX8" fmla="*/ 118486 w 482738"/>
              <a:gd name="connsiteY8" fmla="*/ 415796 h 604887"/>
              <a:gd name="connsiteX9" fmla="*/ 94437 w 482738"/>
              <a:gd name="connsiteY9" fmla="*/ 429365 h 604887"/>
              <a:gd name="connsiteX10" fmla="*/ 104213 w 482738"/>
              <a:gd name="connsiteY10" fmla="*/ 467535 h 604887"/>
              <a:gd name="connsiteX11" fmla="*/ 118389 w 482738"/>
              <a:gd name="connsiteY11" fmla="*/ 471342 h 604887"/>
              <a:gd name="connsiteX12" fmla="*/ 142438 w 482738"/>
              <a:gd name="connsiteY12" fmla="*/ 457675 h 604887"/>
              <a:gd name="connsiteX13" fmla="*/ 132564 w 482738"/>
              <a:gd name="connsiteY13" fmla="*/ 419603 h 604887"/>
              <a:gd name="connsiteX14" fmla="*/ 118486 w 482738"/>
              <a:gd name="connsiteY14" fmla="*/ 415796 h 604887"/>
              <a:gd name="connsiteX15" fmla="*/ 222993 w 482738"/>
              <a:gd name="connsiteY15" fmla="*/ 392270 h 604887"/>
              <a:gd name="connsiteX16" fmla="*/ 199042 w 482738"/>
              <a:gd name="connsiteY16" fmla="*/ 405839 h 604887"/>
              <a:gd name="connsiteX17" fmla="*/ 196011 w 482738"/>
              <a:gd name="connsiteY17" fmla="*/ 426925 h 604887"/>
              <a:gd name="connsiteX18" fmla="*/ 208818 w 482738"/>
              <a:gd name="connsiteY18" fmla="*/ 444008 h 604887"/>
              <a:gd name="connsiteX19" fmla="*/ 222895 w 482738"/>
              <a:gd name="connsiteY19" fmla="*/ 447816 h 604887"/>
              <a:gd name="connsiteX20" fmla="*/ 246945 w 482738"/>
              <a:gd name="connsiteY20" fmla="*/ 434149 h 604887"/>
              <a:gd name="connsiteX21" fmla="*/ 237168 w 482738"/>
              <a:gd name="connsiteY21" fmla="*/ 396077 h 604887"/>
              <a:gd name="connsiteX22" fmla="*/ 222993 w 482738"/>
              <a:gd name="connsiteY22" fmla="*/ 392270 h 604887"/>
              <a:gd name="connsiteX23" fmla="*/ 155929 w 482738"/>
              <a:gd name="connsiteY23" fmla="*/ 352636 h 604887"/>
              <a:gd name="connsiteX24" fmla="*/ 131880 w 482738"/>
              <a:gd name="connsiteY24" fmla="*/ 366303 h 604887"/>
              <a:gd name="connsiteX25" fmla="*/ 141656 w 482738"/>
              <a:gd name="connsiteY25" fmla="*/ 404375 h 604887"/>
              <a:gd name="connsiteX26" fmla="*/ 155831 w 482738"/>
              <a:gd name="connsiteY26" fmla="*/ 408182 h 604887"/>
              <a:gd name="connsiteX27" fmla="*/ 179880 w 482738"/>
              <a:gd name="connsiteY27" fmla="*/ 394612 h 604887"/>
              <a:gd name="connsiteX28" fmla="*/ 170007 w 482738"/>
              <a:gd name="connsiteY28" fmla="*/ 356443 h 604887"/>
              <a:gd name="connsiteX29" fmla="*/ 155929 w 482738"/>
              <a:gd name="connsiteY29" fmla="*/ 352636 h 604887"/>
              <a:gd name="connsiteX30" fmla="*/ 264933 w 482738"/>
              <a:gd name="connsiteY30" fmla="*/ 190293 h 604887"/>
              <a:gd name="connsiteX31" fmla="*/ 193567 w 482738"/>
              <a:gd name="connsiteY31" fmla="*/ 230805 h 604887"/>
              <a:gd name="connsiteX32" fmla="*/ 222700 w 482738"/>
              <a:gd name="connsiteY32" fmla="*/ 344045 h 604887"/>
              <a:gd name="connsiteX33" fmla="*/ 264639 w 482738"/>
              <a:gd name="connsiteY33" fmla="*/ 355467 h 604887"/>
              <a:gd name="connsiteX34" fmla="*/ 336005 w 482738"/>
              <a:gd name="connsiteY34" fmla="*/ 314954 h 604887"/>
              <a:gd name="connsiteX35" fmla="*/ 344901 w 482738"/>
              <a:gd name="connsiteY35" fmla="*/ 252282 h 604887"/>
              <a:gd name="connsiteX36" fmla="*/ 306872 w 482738"/>
              <a:gd name="connsiteY36" fmla="*/ 201714 h 604887"/>
              <a:gd name="connsiteX37" fmla="*/ 264933 w 482738"/>
              <a:gd name="connsiteY37" fmla="*/ 190293 h 604887"/>
              <a:gd name="connsiteX38" fmla="*/ 324460 w 482738"/>
              <a:gd name="connsiteY38" fmla="*/ 104084 h 604887"/>
              <a:gd name="connsiteX39" fmla="*/ 328959 w 482738"/>
              <a:gd name="connsiteY39" fmla="*/ 104084 h 604887"/>
              <a:gd name="connsiteX40" fmla="*/ 357221 w 482738"/>
              <a:gd name="connsiteY40" fmla="*/ 111698 h 604887"/>
              <a:gd name="connsiteX41" fmla="*/ 377269 w 482738"/>
              <a:gd name="connsiteY41" fmla="*/ 132394 h 604887"/>
              <a:gd name="connsiteX42" fmla="*/ 378443 w 482738"/>
              <a:gd name="connsiteY42" fmla="*/ 134444 h 604887"/>
              <a:gd name="connsiteX43" fmla="*/ 376389 w 482738"/>
              <a:gd name="connsiteY43" fmla="*/ 135615 h 604887"/>
              <a:gd name="connsiteX44" fmla="*/ 372086 w 482738"/>
              <a:gd name="connsiteY44" fmla="*/ 138641 h 604887"/>
              <a:gd name="connsiteX45" fmla="*/ 369837 w 482738"/>
              <a:gd name="connsiteY45" fmla="*/ 140496 h 604887"/>
              <a:gd name="connsiteX46" fmla="*/ 368370 w 482738"/>
              <a:gd name="connsiteY46" fmla="*/ 137958 h 604887"/>
              <a:gd name="connsiteX47" fmla="*/ 351843 w 482738"/>
              <a:gd name="connsiteY47" fmla="*/ 120777 h 604887"/>
              <a:gd name="connsiteX48" fmla="*/ 329839 w 482738"/>
              <a:gd name="connsiteY48" fmla="*/ 114529 h 604887"/>
              <a:gd name="connsiteX49" fmla="*/ 328078 w 482738"/>
              <a:gd name="connsiteY49" fmla="*/ 114529 h 604887"/>
              <a:gd name="connsiteX50" fmla="*/ 327492 w 482738"/>
              <a:gd name="connsiteY50" fmla="*/ 112284 h 604887"/>
              <a:gd name="connsiteX51" fmla="*/ 327198 w 482738"/>
              <a:gd name="connsiteY51" fmla="*/ 111503 h 604887"/>
              <a:gd name="connsiteX52" fmla="*/ 326416 w 482738"/>
              <a:gd name="connsiteY52" fmla="*/ 109355 h 604887"/>
              <a:gd name="connsiteX53" fmla="*/ 325634 w 482738"/>
              <a:gd name="connsiteY53" fmla="*/ 107305 h 604887"/>
              <a:gd name="connsiteX54" fmla="*/ 224264 w 482738"/>
              <a:gd name="connsiteY54" fmla="*/ 102532 h 604887"/>
              <a:gd name="connsiteX55" fmla="*/ 311174 w 482738"/>
              <a:gd name="connsiteY55" fmla="*/ 153783 h 604887"/>
              <a:gd name="connsiteX56" fmla="*/ 328477 w 482738"/>
              <a:gd name="connsiteY56" fmla="*/ 145973 h 604887"/>
              <a:gd name="connsiteX57" fmla="*/ 340013 w 482738"/>
              <a:gd name="connsiteY57" fmla="*/ 149195 h 604887"/>
              <a:gd name="connsiteX58" fmla="*/ 349985 w 482738"/>
              <a:gd name="connsiteY58" fmla="*/ 176626 h 604887"/>
              <a:gd name="connsiteX59" fmla="*/ 433766 w 482738"/>
              <a:gd name="connsiteY59" fmla="*/ 226120 h 604887"/>
              <a:gd name="connsiteX60" fmla="*/ 209600 w 482738"/>
              <a:gd name="connsiteY60" fmla="*/ 604887 h 604887"/>
              <a:gd name="connsiteX61" fmla="*/ 0 w 482738"/>
              <a:gd name="connsiteY61" fmla="*/ 481202 h 604887"/>
              <a:gd name="connsiteX62" fmla="*/ 329326 w 482738"/>
              <a:gd name="connsiteY62" fmla="*/ 71271 h 604887"/>
              <a:gd name="connsiteX63" fmla="*/ 373914 w 482738"/>
              <a:gd name="connsiteY63" fmla="*/ 83481 h 604887"/>
              <a:gd name="connsiteX64" fmla="*/ 409604 w 482738"/>
              <a:gd name="connsiteY64" fmla="*/ 123919 h 604887"/>
              <a:gd name="connsiteX65" fmla="*/ 410973 w 482738"/>
              <a:gd name="connsiteY65" fmla="*/ 126947 h 604887"/>
              <a:gd name="connsiteX66" fmla="*/ 407648 w 482738"/>
              <a:gd name="connsiteY66" fmla="*/ 127240 h 604887"/>
              <a:gd name="connsiteX67" fmla="*/ 401684 w 482738"/>
              <a:gd name="connsiteY67" fmla="*/ 127924 h 604887"/>
              <a:gd name="connsiteX68" fmla="*/ 399924 w 482738"/>
              <a:gd name="connsiteY68" fmla="*/ 128217 h 604887"/>
              <a:gd name="connsiteX69" fmla="*/ 399239 w 482738"/>
              <a:gd name="connsiteY69" fmla="*/ 126654 h 604887"/>
              <a:gd name="connsiteX70" fmla="*/ 368536 w 482738"/>
              <a:gd name="connsiteY70" fmla="*/ 92565 h 604887"/>
              <a:gd name="connsiteX71" fmla="*/ 329130 w 482738"/>
              <a:gd name="connsiteY71" fmla="*/ 81820 h 604887"/>
              <a:gd name="connsiteX72" fmla="*/ 317787 w 482738"/>
              <a:gd name="connsiteY72" fmla="*/ 82602 h 604887"/>
              <a:gd name="connsiteX73" fmla="*/ 315930 w 482738"/>
              <a:gd name="connsiteY73" fmla="*/ 82797 h 604887"/>
              <a:gd name="connsiteX74" fmla="*/ 314561 w 482738"/>
              <a:gd name="connsiteY74" fmla="*/ 79671 h 604887"/>
              <a:gd name="connsiteX75" fmla="*/ 313876 w 482738"/>
              <a:gd name="connsiteY75" fmla="*/ 77229 h 604887"/>
              <a:gd name="connsiteX76" fmla="*/ 313387 w 482738"/>
              <a:gd name="connsiteY76" fmla="*/ 75471 h 604887"/>
              <a:gd name="connsiteX77" fmla="*/ 312605 w 482738"/>
              <a:gd name="connsiteY77" fmla="*/ 72834 h 604887"/>
              <a:gd name="connsiteX78" fmla="*/ 315343 w 482738"/>
              <a:gd name="connsiteY78" fmla="*/ 72345 h 604887"/>
              <a:gd name="connsiteX79" fmla="*/ 329326 w 482738"/>
              <a:gd name="connsiteY79" fmla="*/ 71271 h 604887"/>
              <a:gd name="connsiteX80" fmla="*/ 329155 w 482738"/>
              <a:gd name="connsiteY80" fmla="*/ 35706 h 604887"/>
              <a:gd name="connsiteX81" fmla="*/ 392009 w 482738"/>
              <a:gd name="connsiteY81" fmla="*/ 52793 h 604887"/>
              <a:gd name="connsiteX82" fmla="*/ 447043 w 482738"/>
              <a:gd name="connsiteY82" fmla="*/ 121923 h 604887"/>
              <a:gd name="connsiteX83" fmla="*/ 448020 w 482738"/>
              <a:gd name="connsiteY83" fmla="*/ 124755 h 604887"/>
              <a:gd name="connsiteX84" fmla="*/ 444990 w 482738"/>
              <a:gd name="connsiteY84" fmla="*/ 125048 h 604887"/>
              <a:gd name="connsiteX85" fmla="*/ 439027 w 482738"/>
              <a:gd name="connsiteY85" fmla="*/ 125438 h 604887"/>
              <a:gd name="connsiteX86" fmla="*/ 437170 w 482738"/>
              <a:gd name="connsiteY86" fmla="*/ 125536 h 604887"/>
              <a:gd name="connsiteX87" fmla="*/ 436583 w 482738"/>
              <a:gd name="connsiteY87" fmla="*/ 123778 h 604887"/>
              <a:gd name="connsiteX88" fmla="*/ 386730 w 482738"/>
              <a:gd name="connsiteY88" fmla="*/ 61874 h 604887"/>
              <a:gd name="connsiteX89" fmla="*/ 329155 w 482738"/>
              <a:gd name="connsiteY89" fmla="*/ 46251 h 604887"/>
              <a:gd name="connsiteX90" fmla="*/ 309116 w 482738"/>
              <a:gd name="connsiteY90" fmla="*/ 48009 h 604887"/>
              <a:gd name="connsiteX91" fmla="*/ 306770 w 482738"/>
              <a:gd name="connsiteY91" fmla="*/ 48399 h 604887"/>
              <a:gd name="connsiteX92" fmla="*/ 306379 w 482738"/>
              <a:gd name="connsiteY92" fmla="*/ 46056 h 604887"/>
              <a:gd name="connsiteX93" fmla="*/ 305695 w 482738"/>
              <a:gd name="connsiteY93" fmla="*/ 42639 h 604887"/>
              <a:gd name="connsiteX94" fmla="*/ 304913 w 482738"/>
              <a:gd name="connsiteY94" fmla="*/ 38049 h 604887"/>
              <a:gd name="connsiteX95" fmla="*/ 307259 w 482738"/>
              <a:gd name="connsiteY95" fmla="*/ 37659 h 604887"/>
              <a:gd name="connsiteX96" fmla="*/ 329155 w 482738"/>
              <a:gd name="connsiteY96" fmla="*/ 35706 h 604887"/>
              <a:gd name="connsiteX97" fmla="*/ 328960 w 482738"/>
              <a:gd name="connsiteY97" fmla="*/ 0 h 604887"/>
              <a:gd name="connsiteX98" fmla="*/ 410199 w 482738"/>
              <a:gd name="connsiteY98" fmla="*/ 22156 h 604887"/>
              <a:gd name="connsiteX99" fmla="*/ 482054 w 482738"/>
              <a:gd name="connsiteY99" fmla="*/ 114001 h 604887"/>
              <a:gd name="connsiteX100" fmla="*/ 482738 w 482738"/>
              <a:gd name="connsiteY100" fmla="*/ 116246 h 604887"/>
              <a:gd name="connsiteX101" fmla="*/ 480489 w 482738"/>
              <a:gd name="connsiteY101" fmla="*/ 117027 h 604887"/>
              <a:gd name="connsiteX102" fmla="*/ 477263 w 482738"/>
              <a:gd name="connsiteY102" fmla="*/ 118003 h 604887"/>
              <a:gd name="connsiteX103" fmla="*/ 472571 w 482738"/>
              <a:gd name="connsiteY103" fmla="*/ 119467 h 604887"/>
              <a:gd name="connsiteX104" fmla="*/ 471887 w 482738"/>
              <a:gd name="connsiteY104" fmla="*/ 117125 h 604887"/>
              <a:gd name="connsiteX105" fmla="*/ 404822 w 482738"/>
              <a:gd name="connsiteY105" fmla="*/ 31233 h 604887"/>
              <a:gd name="connsiteX106" fmla="*/ 328960 w 482738"/>
              <a:gd name="connsiteY106" fmla="*/ 10541 h 604887"/>
              <a:gd name="connsiteX107" fmla="*/ 303444 w 482738"/>
              <a:gd name="connsiteY107" fmla="*/ 12688 h 604887"/>
              <a:gd name="connsiteX108" fmla="*/ 301098 w 482738"/>
              <a:gd name="connsiteY108" fmla="*/ 13079 h 604887"/>
              <a:gd name="connsiteX109" fmla="*/ 300707 w 482738"/>
              <a:gd name="connsiteY109" fmla="*/ 10639 h 604887"/>
              <a:gd name="connsiteX110" fmla="*/ 299827 w 482738"/>
              <a:gd name="connsiteY110" fmla="*/ 5661 h 604887"/>
              <a:gd name="connsiteX111" fmla="*/ 299338 w 482738"/>
              <a:gd name="connsiteY111" fmla="*/ 2733 h 604887"/>
              <a:gd name="connsiteX112" fmla="*/ 301684 w 482738"/>
              <a:gd name="connsiteY112" fmla="*/ 2342 h 604887"/>
              <a:gd name="connsiteX113" fmla="*/ 328960 w 482738"/>
              <a:gd name="connsiteY113" fmla="*/ 0 h 6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82738" h="604887">
                <a:moveTo>
                  <a:pt x="185551" y="455332"/>
                </a:moveTo>
                <a:cubicBezTo>
                  <a:pt x="175774" y="455332"/>
                  <a:pt x="166585" y="460604"/>
                  <a:pt x="161599" y="468999"/>
                </a:cubicBezTo>
                <a:cubicBezTo>
                  <a:pt x="153778" y="482276"/>
                  <a:pt x="158177" y="499359"/>
                  <a:pt x="171375" y="507071"/>
                </a:cubicBezTo>
                <a:cubicBezTo>
                  <a:pt x="175677" y="509707"/>
                  <a:pt x="180565" y="510976"/>
                  <a:pt x="185453" y="510976"/>
                </a:cubicBezTo>
                <a:cubicBezTo>
                  <a:pt x="195327" y="510976"/>
                  <a:pt x="204516" y="505802"/>
                  <a:pt x="209502" y="497309"/>
                </a:cubicBezTo>
                <a:cubicBezTo>
                  <a:pt x="213315" y="490964"/>
                  <a:pt x="214390" y="483447"/>
                  <a:pt x="212533" y="476223"/>
                </a:cubicBezTo>
                <a:cubicBezTo>
                  <a:pt x="210675" y="469097"/>
                  <a:pt x="206080" y="463044"/>
                  <a:pt x="199726" y="459237"/>
                </a:cubicBezTo>
                <a:cubicBezTo>
                  <a:pt x="195424" y="456699"/>
                  <a:pt x="190536" y="455332"/>
                  <a:pt x="185551" y="455332"/>
                </a:cubicBezTo>
                <a:close/>
                <a:moveTo>
                  <a:pt x="118486" y="415796"/>
                </a:moveTo>
                <a:cubicBezTo>
                  <a:pt x="108613" y="415796"/>
                  <a:pt x="99423" y="420970"/>
                  <a:pt x="94437" y="429365"/>
                </a:cubicBezTo>
                <a:cubicBezTo>
                  <a:pt x="86616" y="442642"/>
                  <a:pt x="91016" y="459725"/>
                  <a:pt x="104213" y="467535"/>
                </a:cubicBezTo>
                <a:cubicBezTo>
                  <a:pt x="108515" y="470073"/>
                  <a:pt x="113403" y="471342"/>
                  <a:pt x="118389" y="471342"/>
                </a:cubicBezTo>
                <a:cubicBezTo>
                  <a:pt x="128165" y="471342"/>
                  <a:pt x="137354" y="466168"/>
                  <a:pt x="142438" y="457675"/>
                </a:cubicBezTo>
                <a:cubicBezTo>
                  <a:pt x="150259" y="444497"/>
                  <a:pt x="145860" y="427413"/>
                  <a:pt x="132564" y="419603"/>
                </a:cubicBezTo>
                <a:cubicBezTo>
                  <a:pt x="128263" y="417065"/>
                  <a:pt x="123472" y="415796"/>
                  <a:pt x="118486" y="415796"/>
                </a:cubicBezTo>
                <a:close/>
                <a:moveTo>
                  <a:pt x="222993" y="392270"/>
                </a:moveTo>
                <a:cubicBezTo>
                  <a:pt x="213217" y="392270"/>
                  <a:pt x="203930" y="397443"/>
                  <a:pt x="199042" y="405839"/>
                </a:cubicBezTo>
                <a:cubicBezTo>
                  <a:pt x="195229" y="412282"/>
                  <a:pt x="194154" y="419799"/>
                  <a:pt x="196011" y="426925"/>
                </a:cubicBezTo>
                <a:cubicBezTo>
                  <a:pt x="197868" y="434149"/>
                  <a:pt x="202365" y="440201"/>
                  <a:pt x="208818" y="444008"/>
                </a:cubicBezTo>
                <a:cubicBezTo>
                  <a:pt x="213119" y="446547"/>
                  <a:pt x="218007" y="447816"/>
                  <a:pt x="222895" y="447816"/>
                </a:cubicBezTo>
                <a:cubicBezTo>
                  <a:pt x="232769" y="447816"/>
                  <a:pt x="241959" y="442642"/>
                  <a:pt x="246945" y="434149"/>
                </a:cubicBezTo>
                <a:cubicBezTo>
                  <a:pt x="254765" y="420970"/>
                  <a:pt x="250366" y="403886"/>
                  <a:pt x="237168" y="396077"/>
                </a:cubicBezTo>
                <a:cubicBezTo>
                  <a:pt x="232867" y="393539"/>
                  <a:pt x="227979" y="392270"/>
                  <a:pt x="222993" y="392270"/>
                </a:cubicBezTo>
                <a:close/>
                <a:moveTo>
                  <a:pt x="155929" y="352636"/>
                </a:moveTo>
                <a:cubicBezTo>
                  <a:pt x="146055" y="352636"/>
                  <a:pt x="136866" y="357810"/>
                  <a:pt x="131880" y="366303"/>
                </a:cubicBezTo>
                <a:cubicBezTo>
                  <a:pt x="124059" y="379481"/>
                  <a:pt x="128458" y="396565"/>
                  <a:pt x="141656" y="404375"/>
                </a:cubicBezTo>
                <a:cubicBezTo>
                  <a:pt x="145957" y="406913"/>
                  <a:pt x="150845" y="408182"/>
                  <a:pt x="155831" y="408182"/>
                </a:cubicBezTo>
                <a:cubicBezTo>
                  <a:pt x="165607" y="408182"/>
                  <a:pt x="174797" y="403008"/>
                  <a:pt x="179880" y="394612"/>
                </a:cubicBezTo>
                <a:cubicBezTo>
                  <a:pt x="187604" y="381336"/>
                  <a:pt x="183204" y="364253"/>
                  <a:pt x="170007" y="356443"/>
                </a:cubicBezTo>
                <a:cubicBezTo>
                  <a:pt x="165705" y="353905"/>
                  <a:pt x="160915" y="352636"/>
                  <a:pt x="155929" y="352636"/>
                </a:cubicBezTo>
                <a:close/>
                <a:moveTo>
                  <a:pt x="264933" y="190293"/>
                </a:moveTo>
                <a:cubicBezTo>
                  <a:pt x="235702" y="190293"/>
                  <a:pt x="208329" y="205814"/>
                  <a:pt x="193567" y="230805"/>
                </a:cubicBezTo>
                <a:cubicBezTo>
                  <a:pt x="170300" y="270049"/>
                  <a:pt x="183400" y="320811"/>
                  <a:pt x="222700" y="344045"/>
                </a:cubicBezTo>
                <a:cubicBezTo>
                  <a:pt x="235409" y="351562"/>
                  <a:pt x="249877" y="355467"/>
                  <a:pt x="264639" y="355467"/>
                </a:cubicBezTo>
                <a:cubicBezTo>
                  <a:pt x="293870" y="355467"/>
                  <a:pt x="321145" y="339945"/>
                  <a:pt x="336005" y="314954"/>
                </a:cubicBezTo>
                <a:cubicBezTo>
                  <a:pt x="347247" y="296016"/>
                  <a:pt x="350376" y="273758"/>
                  <a:pt x="344901" y="252282"/>
                </a:cubicBezTo>
                <a:cubicBezTo>
                  <a:pt x="339329" y="230903"/>
                  <a:pt x="325838" y="212941"/>
                  <a:pt x="306872" y="201714"/>
                </a:cubicBezTo>
                <a:cubicBezTo>
                  <a:pt x="294163" y="194198"/>
                  <a:pt x="279695" y="190293"/>
                  <a:pt x="264933" y="190293"/>
                </a:cubicBezTo>
                <a:close/>
                <a:moveTo>
                  <a:pt x="324460" y="104084"/>
                </a:moveTo>
                <a:lnTo>
                  <a:pt x="328959" y="104084"/>
                </a:lnTo>
                <a:cubicBezTo>
                  <a:pt x="338934" y="104084"/>
                  <a:pt x="348615" y="106720"/>
                  <a:pt x="357221" y="111698"/>
                </a:cubicBezTo>
                <a:cubicBezTo>
                  <a:pt x="365632" y="116677"/>
                  <a:pt x="372575" y="123803"/>
                  <a:pt x="377269" y="132394"/>
                </a:cubicBezTo>
                <a:lnTo>
                  <a:pt x="378443" y="134444"/>
                </a:lnTo>
                <a:lnTo>
                  <a:pt x="376389" y="135615"/>
                </a:lnTo>
                <a:cubicBezTo>
                  <a:pt x="374727" y="136689"/>
                  <a:pt x="373260" y="137665"/>
                  <a:pt x="372086" y="138641"/>
                </a:cubicBezTo>
                <a:lnTo>
                  <a:pt x="369837" y="140496"/>
                </a:lnTo>
                <a:lnTo>
                  <a:pt x="368370" y="137958"/>
                </a:lnTo>
                <a:cubicBezTo>
                  <a:pt x="364556" y="130832"/>
                  <a:pt x="358786" y="124877"/>
                  <a:pt x="351843" y="120777"/>
                </a:cubicBezTo>
                <a:cubicBezTo>
                  <a:pt x="345193" y="116872"/>
                  <a:pt x="337565" y="114725"/>
                  <a:pt x="329839" y="114529"/>
                </a:cubicBezTo>
                <a:lnTo>
                  <a:pt x="328078" y="114529"/>
                </a:lnTo>
                <a:lnTo>
                  <a:pt x="327492" y="112284"/>
                </a:lnTo>
                <a:cubicBezTo>
                  <a:pt x="327394" y="111991"/>
                  <a:pt x="327296" y="111698"/>
                  <a:pt x="327198" y="111503"/>
                </a:cubicBezTo>
                <a:lnTo>
                  <a:pt x="326416" y="109355"/>
                </a:lnTo>
                <a:cubicBezTo>
                  <a:pt x="326123" y="108672"/>
                  <a:pt x="325927" y="107989"/>
                  <a:pt x="325634" y="107305"/>
                </a:cubicBezTo>
                <a:close/>
                <a:moveTo>
                  <a:pt x="224264" y="102532"/>
                </a:moveTo>
                <a:lnTo>
                  <a:pt x="311174" y="153783"/>
                </a:lnTo>
                <a:cubicBezTo>
                  <a:pt x="315671" y="148804"/>
                  <a:pt x="321830" y="145973"/>
                  <a:pt x="328477" y="145973"/>
                </a:cubicBezTo>
                <a:cubicBezTo>
                  <a:pt x="332583" y="145973"/>
                  <a:pt x="336494" y="147145"/>
                  <a:pt x="340013" y="149195"/>
                </a:cubicBezTo>
                <a:cubicBezTo>
                  <a:pt x="349496" y="154759"/>
                  <a:pt x="353700" y="166473"/>
                  <a:pt x="349985" y="176626"/>
                </a:cubicBezTo>
                <a:lnTo>
                  <a:pt x="433766" y="226120"/>
                </a:lnTo>
                <a:lnTo>
                  <a:pt x="209600" y="604887"/>
                </a:lnTo>
                <a:lnTo>
                  <a:pt x="0" y="481202"/>
                </a:lnTo>
                <a:close/>
                <a:moveTo>
                  <a:pt x="329326" y="71271"/>
                </a:moveTo>
                <a:cubicBezTo>
                  <a:pt x="345166" y="71271"/>
                  <a:pt x="360127" y="75373"/>
                  <a:pt x="373914" y="83481"/>
                </a:cubicBezTo>
                <a:cubicBezTo>
                  <a:pt x="389754" y="92858"/>
                  <a:pt x="402075" y="106826"/>
                  <a:pt x="409604" y="123919"/>
                </a:cubicBezTo>
                <a:lnTo>
                  <a:pt x="410973" y="126947"/>
                </a:lnTo>
                <a:lnTo>
                  <a:pt x="407648" y="127240"/>
                </a:lnTo>
                <a:cubicBezTo>
                  <a:pt x="405595" y="127533"/>
                  <a:pt x="403639" y="127729"/>
                  <a:pt x="401684" y="127924"/>
                </a:cubicBezTo>
                <a:lnTo>
                  <a:pt x="399924" y="128217"/>
                </a:lnTo>
                <a:lnTo>
                  <a:pt x="399239" y="126654"/>
                </a:lnTo>
                <a:cubicBezTo>
                  <a:pt x="392590" y="112296"/>
                  <a:pt x="381932" y="100477"/>
                  <a:pt x="368536" y="92565"/>
                </a:cubicBezTo>
                <a:cubicBezTo>
                  <a:pt x="356313" y="85434"/>
                  <a:pt x="343113" y="81820"/>
                  <a:pt x="329130" y="81820"/>
                </a:cubicBezTo>
                <a:cubicBezTo>
                  <a:pt x="325414" y="81820"/>
                  <a:pt x="321503" y="82016"/>
                  <a:pt x="317787" y="82602"/>
                </a:cubicBezTo>
                <a:lnTo>
                  <a:pt x="315930" y="82797"/>
                </a:lnTo>
                <a:lnTo>
                  <a:pt x="314561" y="79671"/>
                </a:lnTo>
                <a:cubicBezTo>
                  <a:pt x="314267" y="78792"/>
                  <a:pt x="314072" y="78011"/>
                  <a:pt x="313876" y="77229"/>
                </a:cubicBezTo>
                <a:cubicBezTo>
                  <a:pt x="313681" y="76643"/>
                  <a:pt x="313583" y="76057"/>
                  <a:pt x="313387" y="75471"/>
                </a:cubicBezTo>
                <a:lnTo>
                  <a:pt x="312605" y="72834"/>
                </a:lnTo>
                <a:lnTo>
                  <a:pt x="315343" y="72345"/>
                </a:lnTo>
                <a:cubicBezTo>
                  <a:pt x="319939" y="71662"/>
                  <a:pt x="324730" y="71271"/>
                  <a:pt x="329326" y="71271"/>
                </a:cubicBezTo>
                <a:close/>
                <a:moveTo>
                  <a:pt x="329155" y="35706"/>
                </a:moveTo>
                <a:cubicBezTo>
                  <a:pt x="351345" y="35706"/>
                  <a:pt x="373143" y="41662"/>
                  <a:pt x="392009" y="52793"/>
                </a:cubicBezTo>
                <a:cubicBezTo>
                  <a:pt x="418206" y="68221"/>
                  <a:pt x="437756" y="92826"/>
                  <a:pt x="447043" y="121923"/>
                </a:cubicBezTo>
                <a:lnTo>
                  <a:pt x="448020" y="124755"/>
                </a:lnTo>
                <a:lnTo>
                  <a:pt x="444990" y="125048"/>
                </a:lnTo>
                <a:cubicBezTo>
                  <a:pt x="443035" y="125243"/>
                  <a:pt x="441080" y="125341"/>
                  <a:pt x="439027" y="125438"/>
                </a:cubicBezTo>
                <a:lnTo>
                  <a:pt x="437170" y="125536"/>
                </a:lnTo>
                <a:lnTo>
                  <a:pt x="436583" y="123778"/>
                </a:lnTo>
                <a:cubicBezTo>
                  <a:pt x="427981" y="97806"/>
                  <a:pt x="410288" y="75739"/>
                  <a:pt x="386730" y="61874"/>
                </a:cubicBezTo>
                <a:cubicBezTo>
                  <a:pt x="369428" y="51622"/>
                  <a:pt x="349487" y="46251"/>
                  <a:pt x="329155" y="46251"/>
                </a:cubicBezTo>
                <a:cubicBezTo>
                  <a:pt x="322508" y="46251"/>
                  <a:pt x="315763" y="46837"/>
                  <a:pt x="309116" y="48009"/>
                </a:cubicBezTo>
                <a:lnTo>
                  <a:pt x="306770" y="48399"/>
                </a:lnTo>
                <a:lnTo>
                  <a:pt x="306379" y="46056"/>
                </a:lnTo>
                <a:cubicBezTo>
                  <a:pt x="306086" y="44884"/>
                  <a:pt x="305891" y="43713"/>
                  <a:pt x="305695" y="42639"/>
                </a:cubicBezTo>
                <a:lnTo>
                  <a:pt x="304913" y="38049"/>
                </a:lnTo>
                <a:lnTo>
                  <a:pt x="307259" y="37659"/>
                </a:lnTo>
                <a:cubicBezTo>
                  <a:pt x="314493" y="36389"/>
                  <a:pt x="321824" y="35706"/>
                  <a:pt x="329155" y="35706"/>
                </a:cubicBezTo>
                <a:close/>
                <a:moveTo>
                  <a:pt x="328960" y="0"/>
                </a:moveTo>
                <a:cubicBezTo>
                  <a:pt x="357604" y="0"/>
                  <a:pt x="385661" y="7613"/>
                  <a:pt x="410199" y="22156"/>
                </a:cubicBezTo>
                <a:cubicBezTo>
                  <a:pt x="444904" y="42653"/>
                  <a:pt x="470518" y="75253"/>
                  <a:pt x="482054" y="114001"/>
                </a:cubicBezTo>
                <a:lnTo>
                  <a:pt x="482738" y="116246"/>
                </a:lnTo>
                <a:lnTo>
                  <a:pt x="480489" y="117027"/>
                </a:lnTo>
                <a:cubicBezTo>
                  <a:pt x="479414" y="117417"/>
                  <a:pt x="478339" y="117710"/>
                  <a:pt x="477263" y="118003"/>
                </a:cubicBezTo>
                <a:lnTo>
                  <a:pt x="472571" y="119467"/>
                </a:lnTo>
                <a:lnTo>
                  <a:pt x="471887" y="117125"/>
                </a:lnTo>
                <a:cubicBezTo>
                  <a:pt x="461133" y="80816"/>
                  <a:pt x="437377" y="50364"/>
                  <a:pt x="404822" y="31233"/>
                </a:cubicBezTo>
                <a:cubicBezTo>
                  <a:pt x="381946" y="17666"/>
                  <a:pt x="355648" y="10541"/>
                  <a:pt x="328960" y="10541"/>
                </a:cubicBezTo>
                <a:cubicBezTo>
                  <a:pt x="320454" y="10541"/>
                  <a:pt x="311851" y="11224"/>
                  <a:pt x="303444" y="12688"/>
                </a:cubicBezTo>
                <a:lnTo>
                  <a:pt x="301098" y="13079"/>
                </a:lnTo>
                <a:lnTo>
                  <a:pt x="300707" y="10639"/>
                </a:lnTo>
                <a:cubicBezTo>
                  <a:pt x="300413" y="8980"/>
                  <a:pt x="300120" y="7320"/>
                  <a:pt x="299827" y="5661"/>
                </a:cubicBezTo>
                <a:lnTo>
                  <a:pt x="299338" y="2733"/>
                </a:lnTo>
                <a:lnTo>
                  <a:pt x="301684" y="2342"/>
                </a:lnTo>
                <a:cubicBezTo>
                  <a:pt x="310678" y="781"/>
                  <a:pt x="319868" y="0"/>
                  <a:pt x="328960" y="0"/>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2" name="record-voice-button_61868">
            <a:extLst>
              <a:ext uri="{FF2B5EF4-FFF2-40B4-BE49-F238E27FC236}">
                <a16:creationId xmlns:a16="http://schemas.microsoft.com/office/drawing/2014/main" id="{B84B128F-1430-2D9E-2790-D5A4F195163C}"/>
              </a:ext>
            </a:extLst>
          </p:cNvPr>
          <p:cNvSpPr/>
          <p:nvPr/>
        </p:nvSpPr>
        <p:spPr>
          <a:xfrm>
            <a:off x="9418761" y="1856521"/>
            <a:ext cx="356769" cy="609685"/>
          </a:xfrm>
          <a:custGeom>
            <a:avLst/>
            <a:gdLst>
              <a:gd name="T0" fmla="*/ 3156 w 3156"/>
              <a:gd name="T1" fmla="*/ 2746 h 5401"/>
              <a:gd name="T2" fmla="*/ 3026 w 3156"/>
              <a:gd name="T3" fmla="*/ 2617 h 5401"/>
              <a:gd name="T4" fmla="*/ 3011 w 3156"/>
              <a:gd name="T5" fmla="*/ 2617 h 5401"/>
              <a:gd name="T6" fmla="*/ 2522 w 3156"/>
              <a:gd name="T7" fmla="*/ 2617 h 5401"/>
              <a:gd name="T8" fmla="*/ 2522 w 3156"/>
              <a:gd name="T9" fmla="*/ 944 h 5401"/>
              <a:gd name="T10" fmla="*/ 1578 w 3156"/>
              <a:gd name="T11" fmla="*/ 0 h 5401"/>
              <a:gd name="T12" fmla="*/ 634 w 3156"/>
              <a:gd name="T13" fmla="*/ 944 h 5401"/>
              <a:gd name="T14" fmla="*/ 634 w 3156"/>
              <a:gd name="T15" fmla="*/ 2617 h 5401"/>
              <a:gd name="T16" fmla="*/ 147 w 3156"/>
              <a:gd name="T17" fmla="*/ 2617 h 5401"/>
              <a:gd name="T18" fmla="*/ 129 w 3156"/>
              <a:gd name="T19" fmla="*/ 2617 h 5401"/>
              <a:gd name="T20" fmla="*/ 0 w 3156"/>
              <a:gd name="T21" fmla="*/ 2746 h 5401"/>
              <a:gd name="T22" fmla="*/ 1448 w 3156"/>
              <a:gd name="T23" fmla="*/ 4318 h 5401"/>
              <a:gd name="T24" fmla="*/ 1448 w 3156"/>
              <a:gd name="T25" fmla="*/ 5143 h 5401"/>
              <a:gd name="T26" fmla="*/ 814 w 3156"/>
              <a:gd name="T27" fmla="*/ 5143 h 5401"/>
              <a:gd name="T28" fmla="*/ 685 w 3156"/>
              <a:gd name="T29" fmla="*/ 5272 h 5401"/>
              <a:gd name="T30" fmla="*/ 814 w 3156"/>
              <a:gd name="T31" fmla="*/ 5401 h 5401"/>
              <a:gd name="T32" fmla="*/ 2341 w 3156"/>
              <a:gd name="T33" fmla="*/ 5401 h 5401"/>
              <a:gd name="T34" fmla="*/ 2471 w 3156"/>
              <a:gd name="T35" fmla="*/ 5272 h 5401"/>
              <a:gd name="T36" fmla="*/ 2341 w 3156"/>
              <a:gd name="T37" fmla="*/ 5143 h 5401"/>
              <a:gd name="T38" fmla="*/ 1707 w 3156"/>
              <a:gd name="T39" fmla="*/ 5143 h 5401"/>
              <a:gd name="T40" fmla="*/ 1707 w 3156"/>
              <a:gd name="T41" fmla="*/ 4318 h 5401"/>
              <a:gd name="T42" fmla="*/ 3156 w 3156"/>
              <a:gd name="T43" fmla="*/ 2746 h 5401"/>
              <a:gd name="T44" fmla="*/ 892 w 3156"/>
              <a:gd name="T45" fmla="*/ 2638 h 5401"/>
              <a:gd name="T46" fmla="*/ 2263 w 3156"/>
              <a:gd name="T47" fmla="*/ 2638 h 5401"/>
              <a:gd name="T48" fmla="*/ 2263 w 3156"/>
              <a:gd name="T49" fmla="*/ 2770 h 5401"/>
              <a:gd name="T50" fmla="*/ 1578 w 3156"/>
              <a:gd name="T51" fmla="*/ 3455 h 5401"/>
              <a:gd name="T52" fmla="*/ 892 w 3156"/>
              <a:gd name="T53" fmla="*/ 2770 h 5401"/>
              <a:gd name="T54" fmla="*/ 892 w 3156"/>
              <a:gd name="T55" fmla="*/ 2638 h 5401"/>
              <a:gd name="T56" fmla="*/ 1578 w 3156"/>
              <a:gd name="T57" fmla="*/ 259 h 5401"/>
              <a:gd name="T58" fmla="*/ 2263 w 3156"/>
              <a:gd name="T59" fmla="*/ 944 h 5401"/>
              <a:gd name="T60" fmla="*/ 2263 w 3156"/>
              <a:gd name="T61" fmla="*/ 2379 h 5401"/>
              <a:gd name="T62" fmla="*/ 892 w 3156"/>
              <a:gd name="T63" fmla="*/ 2379 h 5401"/>
              <a:gd name="T64" fmla="*/ 892 w 3156"/>
              <a:gd name="T65" fmla="*/ 944 h 5401"/>
              <a:gd name="T66" fmla="*/ 1578 w 3156"/>
              <a:gd name="T67" fmla="*/ 259 h 5401"/>
              <a:gd name="T68" fmla="*/ 265 w 3156"/>
              <a:gd name="T69" fmla="*/ 2876 h 5401"/>
              <a:gd name="T70" fmla="*/ 640 w 3156"/>
              <a:gd name="T71" fmla="*/ 2876 h 5401"/>
              <a:gd name="T72" fmla="*/ 1578 w 3156"/>
              <a:gd name="T73" fmla="*/ 3714 h 5401"/>
              <a:gd name="T74" fmla="*/ 2515 w 3156"/>
              <a:gd name="T75" fmla="*/ 2876 h 5401"/>
              <a:gd name="T76" fmla="*/ 2890 w 3156"/>
              <a:gd name="T77" fmla="*/ 2876 h 5401"/>
              <a:gd name="T78" fmla="*/ 1578 w 3156"/>
              <a:gd name="T79" fmla="*/ 4065 h 5401"/>
              <a:gd name="T80" fmla="*/ 265 w 3156"/>
              <a:gd name="T81" fmla="*/ 287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56" h="5401">
                <a:moveTo>
                  <a:pt x="3156" y="2746"/>
                </a:moveTo>
                <a:cubicBezTo>
                  <a:pt x="3156" y="2675"/>
                  <a:pt x="3098" y="2617"/>
                  <a:pt x="3026" y="2617"/>
                </a:cubicBezTo>
                <a:lnTo>
                  <a:pt x="3011" y="2617"/>
                </a:lnTo>
                <a:lnTo>
                  <a:pt x="2522" y="2617"/>
                </a:lnTo>
                <a:lnTo>
                  <a:pt x="2522" y="944"/>
                </a:lnTo>
                <a:cubicBezTo>
                  <a:pt x="2522" y="424"/>
                  <a:pt x="2098" y="0"/>
                  <a:pt x="1578" y="0"/>
                </a:cubicBezTo>
                <a:cubicBezTo>
                  <a:pt x="1057" y="0"/>
                  <a:pt x="634" y="424"/>
                  <a:pt x="634" y="944"/>
                </a:cubicBezTo>
                <a:lnTo>
                  <a:pt x="634" y="2617"/>
                </a:lnTo>
                <a:lnTo>
                  <a:pt x="147" y="2617"/>
                </a:lnTo>
                <a:lnTo>
                  <a:pt x="129" y="2617"/>
                </a:lnTo>
                <a:cubicBezTo>
                  <a:pt x="58" y="2617"/>
                  <a:pt x="0" y="2675"/>
                  <a:pt x="0" y="2746"/>
                </a:cubicBezTo>
                <a:cubicBezTo>
                  <a:pt x="0" y="3573"/>
                  <a:pt x="639" y="4252"/>
                  <a:pt x="1448" y="4318"/>
                </a:cubicBezTo>
                <a:lnTo>
                  <a:pt x="1448" y="5143"/>
                </a:lnTo>
                <a:lnTo>
                  <a:pt x="814" y="5143"/>
                </a:lnTo>
                <a:cubicBezTo>
                  <a:pt x="742" y="5143"/>
                  <a:pt x="685" y="5201"/>
                  <a:pt x="685" y="5272"/>
                </a:cubicBezTo>
                <a:cubicBezTo>
                  <a:pt x="685" y="5343"/>
                  <a:pt x="742" y="5401"/>
                  <a:pt x="814" y="5401"/>
                </a:cubicBezTo>
                <a:lnTo>
                  <a:pt x="2341" y="5401"/>
                </a:lnTo>
                <a:cubicBezTo>
                  <a:pt x="2413" y="5401"/>
                  <a:pt x="2471" y="5343"/>
                  <a:pt x="2471" y="5272"/>
                </a:cubicBezTo>
                <a:cubicBezTo>
                  <a:pt x="2471" y="5201"/>
                  <a:pt x="2413" y="5143"/>
                  <a:pt x="2341" y="5143"/>
                </a:cubicBezTo>
                <a:lnTo>
                  <a:pt x="1707" y="5143"/>
                </a:lnTo>
                <a:lnTo>
                  <a:pt x="1707" y="4318"/>
                </a:lnTo>
                <a:cubicBezTo>
                  <a:pt x="2517" y="4252"/>
                  <a:pt x="3156" y="3573"/>
                  <a:pt x="3156" y="2746"/>
                </a:cubicBezTo>
                <a:close/>
                <a:moveTo>
                  <a:pt x="892" y="2638"/>
                </a:moveTo>
                <a:lnTo>
                  <a:pt x="2263" y="2638"/>
                </a:lnTo>
                <a:lnTo>
                  <a:pt x="2263" y="2770"/>
                </a:lnTo>
                <a:cubicBezTo>
                  <a:pt x="2263" y="3148"/>
                  <a:pt x="1956" y="3455"/>
                  <a:pt x="1578" y="3455"/>
                </a:cubicBezTo>
                <a:cubicBezTo>
                  <a:pt x="1200" y="3455"/>
                  <a:pt x="892" y="3148"/>
                  <a:pt x="892" y="2770"/>
                </a:cubicBezTo>
                <a:lnTo>
                  <a:pt x="892" y="2638"/>
                </a:lnTo>
                <a:close/>
                <a:moveTo>
                  <a:pt x="1578" y="259"/>
                </a:moveTo>
                <a:cubicBezTo>
                  <a:pt x="1956" y="259"/>
                  <a:pt x="2263" y="566"/>
                  <a:pt x="2263" y="944"/>
                </a:cubicBezTo>
                <a:lnTo>
                  <a:pt x="2263" y="2379"/>
                </a:lnTo>
                <a:lnTo>
                  <a:pt x="892" y="2379"/>
                </a:lnTo>
                <a:lnTo>
                  <a:pt x="892" y="944"/>
                </a:lnTo>
                <a:cubicBezTo>
                  <a:pt x="892" y="566"/>
                  <a:pt x="1200" y="259"/>
                  <a:pt x="1578" y="259"/>
                </a:cubicBezTo>
                <a:close/>
                <a:moveTo>
                  <a:pt x="265" y="2876"/>
                </a:moveTo>
                <a:lnTo>
                  <a:pt x="640" y="2876"/>
                </a:lnTo>
                <a:cubicBezTo>
                  <a:pt x="693" y="3346"/>
                  <a:pt x="1093" y="3714"/>
                  <a:pt x="1578" y="3714"/>
                </a:cubicBezTo>
                <a:cubicBezTo>
                  <a:pt x="2062" y="3714"/>
                  <a:pt x="2463" y="3346"/>
                  <a:pt x="2515" y="2876"/>
                </a:cubicBezTo>
                <a:lnTo>
                  <a:pt x="2890" y="2876"/>
                </a:lnTo>
                <a:cubicBezTo>
                  <a:pt x="2825" y="3542"/>
                  <a:pt x="2261" y="4065"/>
                  <a:pt x="1578" y="4065"/>
                </a:cubicBezTo>
                <a:cubicBezTo>
                  <a:pt x="894" y="4065"/>
                  <a:pt x="330" y="3542"/>
                  <a:pt x="265" y="2876"/>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3" name="iconfont-10263-5041655">
            <a:extLst>
              <a:ext uri="{FF2B5EF4-FFF2-40B4-BE49-F238E27FC236}">
                <a16:creationId xmlns:a16="http://schemas.microsoft.com/office/drawing/2014/main" id="{7C1AA568-CFE1-FB40-41E5-329FCC274CD5}"/>
              </a:ext>
            </a:extLst>
          </p:cNvPr>
          <p:cNvSpPr/>
          <p:nvPr/>
        </p:nvSpPr>
        <p:spPr>
          <a:xfrm>
            <a:off x="9986919" y="2676483"/>
            <a:ext cx="609685" cy="609685"/>
          </a:xfrm>
          <a:custGeom>
            <a:avLst/>
            <a:gdLst>
              <a:gd name="T0" fmla="*/ 6252 w 12800"/>
              <a:gd name="T1" fmla="*/ 6249 h 12800"/>
              <a:gd name="T2" fmla="*/ 7340 w 12800"/>
              <a:gd name="T3" fmla="*/ 5628 h 12800"/>
              <a:gd name="T4" fmla="*/ 6252 w 12800"/>
              <a:gd name="T5" fmla="*/ 5021 h 12800"/>
              <a:gd name="T6" fmla="*/ 11076 w 12800"/>
              <a:gd name="T7" fmla="*/ 915 h 12800"/>
              <a:gd name="T8" fmla="*/ 2675 w 12800"/>
              <a:gd name="T9" fmla="*/ 0 h 12800"/>
              <a:gd name="T10" fmla="*/ 1741 w 12800"/>
              <a:gd name="T11" fmla="*/ 3429 h 12800"/>
              <a:gd name="T12" fmla="*/ 0 w 12800"/>
              <a:gd name="T13" fmla="*/ 9143 h 12800"/>
              <a:gd name="T14" fmla="*/ 1741 w 12800"/>
              <a:gd name="T15" fmla="*/ 11886 h 12800"/>
              <a:gd name="T16" fmla="*/ 10142 w 12800"/>
              <a:gd name="T17" fmla="*/ 12800 h 12800"/>
              <a:gd name="T18" fmla="*/ 11076 w 12800"/>
              <a:gd name="T19" fmla="*/ 9143 h 12800"/>
              <a:gd name="T20" fmla="*/ 12800 w 12800"/>
              <a:gd name="T21" fmla="*/ 3429 h 12800"/>
              <a:gd name="T22" fmla="*/ 10142 w 12800"/>
              <a:gd name="T23" fmla="*/ 1143 h 12800"/>
              <a:gd name="T24" fmla="*/ 2675 w 12800"/>
              <a:gd name="T25" fmla="*/ 3429 h 12800"/>
              <a:gd name="T26" fmla="*/ 10142 w 12800"/>
              <a:gd name="T27" fmla="*/ 1143 h 12800"/>
              <a:gd name="T28" fmla="*/ 7772 w 12800"/>
              <a:gd name="T29" fmla="*/ 6532 h 12800"/>
              <a:gd name="T30" fmla="*/ 6252 w 12800"/>
              <a:gd name="T31" fmla="*/ 6870 h 12800"/>
              <a:gd name="T32" fmla="*/ 5425 w 12800"/>
              <a:gd name="T33" fmla="*/ 8196 h 12800"/>
              <a:gd name="T34" fmla="*/ 6761 w 12800"/>
              <a:gd name="T35" fmla="*/ 4393 h 12800"/>
              <a:gd name="T36" fmla="*/ 2221 w 12800"/>
              <a:gd name="T37" fmla="*/ 7324 h 12800"/>
              <a:gd name="T38" fmla="*/ 1038 w 12800"/>
              <a:gd name="T39" fmla="*/ 8196 h 12800"/>
              <a:gd name="T40" fmla="*/ 3432 w 12800"/>
              <a:gd name="T41" fmla="*/ 4393 h 12800"/>
              <a:gd name="T42" fmla="*/ 3923 w 12800"/>
              <a:gd name="T43" fmla="*/ 8196 h 12800"/>
              <a:gd name="T44" fmla="*/ 2221 w 12800"/>
              <a:gd name="T45" fmla="*/ 7324 h 12800"/>
              <a:gd name="T46" fmla="*/ 5993 w 12800"/>
              <a:gd name="T47" fmla="*/ 12054 h 12800"/>
              <a:gd name="T48" fmla="*/ 6595 w 12800"/>
              <a:gd name="T49" fmla="*/ 11464 h 12800"/>
              <a:gd name="T50" fmla="*/ 6409 w 12800"/>
              <a:gd name="T51" fmla="*/ 12343 h 12800"/>
              <a:gd name="T52" fmla="*/ 2675 w 12800"/>
              <a:gd name="T53" fmla="*/ 10971 h 12800"/>
              <a:gd name="T54" fmla="*/ 10142 w 12800"/>
              <a:gd name="T55" fmla="*/ 9143 h 12800"/>
              <a:gd name="T56" fmla="*/ 11039 w 12800"/>
              <a:gd name="T57" fmla="*/ 6531 h 12800"/>
              <a:gd name="T58" fmla="*/ 9519 w 12800"/>
              <a:gd name="T59" fmla="*/ 6869 h 12800"/>
              <a:gd name="T60" fmla="*/ 8691 w 12800"/>
              <a:gd name="T61" fmla="*/ 8195 h 12800"/>
              <a:gd name="T62" fmla="*/ 10027 w 12800"/>
              <a:gd name="T63" fmla="*/ 4393 h 12800"/>
              <a:gd name="T64" fmla="*/ 11039 w 12800"/>
              <a:gd name="T65" fmla="*/ 6532 h 12800"/>
              <a:gd name="T66" fmla="*/ 9885 w 12800"/>
              <a:gd name="T67" fmla="*/ 5020 h 12800"/>
              <a:gd name="T68" fmla="*/ 9519 w 12800"/>
              <a:gd name="T69" fmla="*/ 6248 h 12800"/>
              <a:gd name="T70" fmla="*/ 10606 w 12800"/>
              <a:gd name="T71" fmla="*/ 5627 h 12800"/>
              <a:gd name="T72" fmla="*/ 2936 w 12800"/>
              <a:gd name="T73" fmla="*/ 5047 h 12800"/>
              <a:gd name="T74" fmla="*/ 2846 w 12800"/>
              <a:gd name="T75" fmla="*/ 5369 h 12800"/>
              <a:gd name="T76" fmla="*/ 3437 w 12800"/>
              <a:gd name="T77" fmla="*/ 6697 h 12800"/>
              <a:gd name="T78" fmla="*/ 2936 w 12800"/>
              <a:gd name="T79" fmla="*/ 504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0" h="12800">
                <a:moveTo>
                  <a:pt x="6252" y="5021"/>
                </a:moveTo>
                <a:lnTo>
                  <a:pt x="6252" y="6249"/>
                </a:lnTo>
                <a:lnTo>
                  <a:pt x="6611" y="6249"/>
                </a:lnTo>
                <a:cubicBezTo>
                  <a:pt x="7097" y="6249"/>
                  <a:pt x="7340" y="6042"/>
                  <a:pt x="7340" y="5628"/>
                </a:cubicBezTo>
                <a:cubicBezTo>
                  <a:pt x="7340" y="5223"/>
                  <a:pt x="7099" y="5021"/>
                  <a:pt x="6618" y="5021"/>
                </a:cubicBezTo>
                <a:lnTo>
                  <a:pt x="6252" y="5021"/>
                </a:lnTo>
                <a:close/>
                <a:moveTo>
                  <a:pt x="11076" y="3429"/>
                </a:moveTo>
                <a:lnTo>
                  <a:pt x="11076" y="915"/>
                </a:lnTo>
                <a:cubicBezTo>
                  <a:pt x="11076" y="409"/>
                  <a:pt x="10658" y="0"/>
                  <a:pt x="10142" y="0"/>
                </a:cubicBezTo>
                <a:lnTo>
                  <a:pt x="2675" y="0"/>
                </a:lnTo>
                <a:cubicBezTo>
                  <a:pt x="2160" y="0"/>
                  <a:pt x="1741" y="409"/>
                  <a:pt x="1741" y="915"/>
                </a:cubicBezTo>
                <a:lnTo>
                  <a:pt x="1741" y="3429"/>
                </a:lnTo>
                <a:lnTo>
                  <a:pt x="0" y="3429"/>
                </a:lnTo>
                <a:lnTo>
                  <a:pt x="0" y="9143"/>
                </a:lnTo>
                <a:lnTo>
                  <a:pt x="1741" y="9143"/>
                </a:lnTo>
                <a:lnTo>
                  <a:pt x="1741" y="11886"/>
                </a:lnTo>
                <a:cubicBezTo>
                  <a:pt x="1741" y="12391"/>
                  <a:pt x="2159" y="12800"/>
                  <a:pt x="2675" y="12800"/>
                </a:cubicBezTo>
                <a:lnTo>
                  <a:pt x="10142" y="12800"/>
                </a:lnTo>
                <a:cubicBezTo>
                  <a:pt x="10658" y="12800"/>
                  <a:pt x="11076" y="12391"/>
                  <a:pt x="11076" y="11886"/>
                </a:cubicBezTo>
                <a:lnTo>
                  <a:pt x="11076" y="9143"/>
                </a:lnTo>
                <a:lnTo>
                  <a:pt x="12800" y="9143"/>
                </a:lnTo>
                <a:lnTo>
                  <a:pt x="12800" y="3429"/>
                </a:lnTo>
                <a:lnTo>
                  <a:pt x="11076" y="3429"/>
                </a:lnTo>
                <a:close/>
                <a:moveTo>
                  <a:pt x="10142" y="1143"/>
                </a:moveTo>
                <a:lnTo>
                  <a:pt x="10142" y="3429"/>
                </a:lnTo>
                <a:lnTo>
                  <a:pt x="2675" y="3429"/>
                </a:lnTo>
                <a:lnTo>
                  <a:pt x="2675" y="1143"/>
                </a:lnTo>
                <a:lnTo>
                  <a:pt x="10142" y="1143"/>
                </a:lnTo>
                <a:close/>
                <a:moveTo>
                  <a:pt x="8210" y="5596"/>
                </a:moveTo>
                <a:cubicBezTo>
                  <a:pt x="8210" y="5985"/>
                  <a:pt x="8064" y="6297"/>
                  <a:pt x="7772" y="6532"/>
                </a:cubicBezTo>
                <a:cubicBezTo>
                  <a:pt x="7481" y="6767"/>
                  <a:pt x="7116" y="6880"/>
                  <a:pt x="6678" y="6870"/>
                </a:cubicBezTo>
                <a:lnTo>
                  <a:pt x="6252" y="6870"/>
                </a:lnTo>
                <a:lnTo>
                  <a:pt x="6252" y="8196"/>
                </a:lnTo>
                <a:lnTo>
                  <a:pt x="5425" y="8196"/>
                </a:lnTo>
                <a:lnTo>
                  <a:pt x="5425" y="4393"/>
                </a:lnTo>
                <a:lnTo>
                  <a:pt x="6761" y="4393"/>
                </a:lnTo>
                <a:cubicBezTo>
                  <a:pt x="7727" y="4393"/>
                  <a:pt x="8210" y="4794"/>
                  <a:pt x="8210" y="5596"/>
                </a:cubicBezTo>
                <a:close/>
                <a:moveTo>
                  <a:pt x="2221" y="7324"/>
                </a:moveTo>
                <a:lnTo>
                  <a:pt x="1935" y="8196"/>
                </a:lnTo>
                <a:lnTo>
                  <a:pt x="1038" y="8196"/>
                </a:lnTo>
                <a:lnTo>
                  <a:pt x="2460" y="4393"/>
                </a:lnTo>
                <a:lnTo>
                  <a:pt x="3432" y="4393"/>
                </a:lnTo>
                <a:lnTo>
                  <a:pt x="4826" y="8196"/>
                </a:lnTo>
                <a:lnTo>
                  <a:pt x="3923" y="8196"/>
                </a:lnTo>
                <a:lnTo>
                  <a:pt x="3633" y="7324"/>
                </a:lnTo>
                <a:lnTo>
                  <a:pt x="2221" y="7324"/>
                </a:lnTo>
                <a:close/>
                <a:moveTo>
                  <a:pt x="6409" y="12343"/>
                </a:moveTo>
                <a:cubicBezTo>
                  <a:pt x="6225" y="12339"/>
                  <a:pt x="6061" y="12225"/>
                  <a:pt x="5993" y="12054"/>
                </a:cubicBezTo>
                <a:cubicBezTo>
                  <a:pt x="5925" y="11883"/>
                  <a:pt x="5967" y="11688"/>
                  <a:pt x="6098" y="11559"/>
                </a:cubicBezTo>
                <a:cubicBezTo>
                  <a:pt x="6230" y="11430"/>
                  <a:pt x="6426" y="11393"/>
                  <a:pt x="6595" y="11464"/>
                </a:cubicBezTo>
                <a:cubicBezTo>
                  <a:pt x="6765" y="11536"/>
                  <a:pt x="6875" y="11702"/>
                  <a:pt x="6875" y="11886"/>
                </a:cubicBezTo>
                <a:cubicBezTo>
                  <a:pt x="6872" y="12141"/>
                  <a:pt x="6664" y="12345"/>
                  <a:pt x="6409" y="12343"/>
                </a:cubicBezTo>
                <a:close/>
                <a:moveTo>
                  <a:pt x="10142" y="10971"/>
                </a:moveTo>
                <a:lnTo>
                  <a:pt x="2675" y="10971"/>
                </a:lnTo>
                <a:lnTo>
                  <a:pt x="2675" y="9143"/>
                </a:lnTo>
                <a:lnTo>
                  <a:pt x="10142" y="9143"/>
                </a:lnTo>
                <a:lnTo>
                  <a:pt x="10142" y="10971"/>
                </a:lnTo>
                <a:close/>
                <a:moveTo>
                  <a:pt x="11039" y="6531"/>
                </a:moveTo>
                <a:cubicBezTo>
                  <a:pt x="10747" y="6767"/>
                  <a:pt x="10383" y="6879"/>
                  <a:pt x="9945" y="6869"/>
                </a:cubicBezTo>
                <a:lnTo>
                  <a:pt x="9519" y="6869"/>
                </a:lnTo>
                <a:lnTo>
                  <a:pt x="9519" y="8195"/>
                </a:lnTo>
                <a:lnTo>
                  <a:pt x="8691" y="8195"/>
                </a:lnTo>
                <a:lnTo>
                  <a:pt x="8691" y="4393"/>
                </a:lnTo>
                <a:lnTo>
                  <a:pt x="10027" y="4393"/>
                </a:lnTo>
                <a:cubicBezTo>
                  <a:pt x="10993" y="4393"/>
                  <a:pt x="11476" y="4794"/>
                  <a:pt x="11476" y="5596"/>
                </a:cubicBezTo>
                <a:cubicBezTo>
                  <a:pt x="11476" y="5985"/>
                  <a:pt x="11330" y="6297"/>
                  <a:pt x="11039" y="6532"/>
                </a:cubicBezTo>
                <a:lnTo>
                  <a:pt x="11039" y="6531"/>
                </a:lnTo>
                <a:close/>
                <a:moveTo>
                  <a:pt x="9885" y="5020"/>
                </a:moveTo>
                <a:lnTo>
                  <a:pt x="9519" y="5020"/>
                </a:lnTo>
                <a:lnTo>
                  <a:pt x="9519" y="6248"/>
                </a:lnTo>
                <a:lnTo>
                  <a:pt x="9877" y="6248"/>
                </a:lnTo>
                <a:cubicBezTo>
                  <a:pt x="10363" y="6248"/>
                  <a:pt x="10606" y="6041"/>
                  <a:pt x="10606" y="5627"/>
                </a:cubicBezTo>
                <a:cubicBezTo>
                  <a:pt x="10606" y="5222"/>
                  <a:pt x="10366" y="5020"/>
                  <a:pt x="9885" y="5020"/>
                </a:cubicBezTo>
                <a:close/>
                <a:moveTo>
                  <a:pt x="2936" y="5047"/>
                </a:moveTo>
                <a:lnTo>
                  <a:pt x="2913" y="5047"/>
                </a:lnTo>
                <a:cubicBezTo>
                  <a:pt x="2903" y="5157"/>
                  <a:pt x="2881" y="5265"/>
                  <a:pt x="2846" y="5369"/>
                </a:cubicBezTo>
                <a:lnTo>
                  <a:pt x="2402" y="6697"/>
                </a:lnTo>
                <a:lnTo>
                  <a:pt x="3437" y="6697"/>
                </a:lnTo>
                <a:lnTo>
                  <a:pt x="2996" y="5380"/>
                </a:lnTo>
                <a:cubicBezTo>
                  <a:pt x="2963" y="5272"/>
                  <a:pt x="2943" y="5161"/>
                  <a:pt x="2936" y="5048"/>
                </a:cubicBezTo>
                <a:lnTo>
                  <a:pt x="2936" y="5047"/>
                </a:ln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4" name="floor_115980">
            <a:extLst>
              <a:ext uri="{FF2B5EF4-FFF2-40B4-BE49-F238E27FC236}">
                <a16:creationId xmlns:a16="http://schemas.microsoft.com/office/drawing/2014/main" id="{F6CE20F4-875C-A09D-F9D2-DC123C9F7BD2}"/>
              </a:ext>
            </a:extLst>
          </p:cNvPr>
          <p:cNvSpPr/>
          <p:nvPr/>
        </p:nvSpPr>
        <p:spPr>
          <a:xfrm>
            <a:off x="9367087" y="3678649"/>
            <a:ext cx="460121" cy="609685"/>
          </a:xfrm>
          <a:custGeom>
            <a:avLst/>
            <a:gdLst>
              <a:gd name="connsiteX0" fmla="*/ 410832 w 457405"/>
              <a:gd name="connsiteY0" fmla="*/ 570215 h 606086"/>
              <a:gd name="connsiteX1" fmla="*/ 403625 w 457405"/>
              <a:gd name="connsiteY1" fmla="*/ 577411 h 606086"/>
              <a:gd name="connsiteX2" fmla="*/ 410832 w 457405"/>
              <a:gd name="connsiteY2" fmla="*/ 584606 h 606086"/>
              <a:gd name="connsiteX3" fmla="*/ 418039 w 457405"/>
              <a:gd name="connsiteY3" fmla="*/ 577411 h 606086"/>
              <a:gd name="connsiteX4" fmla="*/ 410832 w 457405"/>
              <a:gd name="connsiteY4" fmla="*/ 570215 h 606086"/>
              <a:gd name="connsiteX5" fmla="*/ 410832 w 457405"/>
              <a:gd name="connsiteY5" fmla="*/ 522960 h 606086"/>
              <a:gd name="connsiteX6" fmla="*/ 421589 w 457405"/>
              <a:gd name="connsiteY6" fmla="*/ 533700 h 606086"/>
              <a:gd name="connsiteX7" fmla="*/ 421589 w 457405"/>
              <a:gd name="connsiteY7" fmla="*/ 550883 h 606086"/>
              <a:gd name="connsiteX8" fmla="*/ 439552 w 457405"/>
              <a:gd name="connsiteY8" fmla="*/ 577411 h 606086"/>
              <a:gd name="connsiteX9" fmla="*/ 410832 w 457405"/>
              <a:gd name="connsiteY9" fmla="*/ 606086 h 606086"/>
              <a:gd name="connsiteX10" fmla="*/ 382112 w 457405"/>
              <a:gd name="connsiteY10" fmla="*/ 577411 h 606086"/>
              <a:gd name="connsiteX11" fmla="*/ 400076 w 457405"/>
              <a:gd name="connsiteY11" fmla="*/ 550883 h 606086"/>
              <a:gd name="connsiteX12" fmla="*/ 400076 w 457405"/>
              <a:gd name="connsiteY12" fmla="*/ 533700 h 606086"/>
              <a:gd name="connsiteX13" fmla="*/ 410832 w 457405"/>
              <a:gd name="connsiteY13" fmla="*/ 522960 h 606086"/>
              <a:gd name="connsiteX14" fmla="*/ 361254 w 457405"/>
              <a:gd name="connsiteY14" fmla="*/ 456417 h 606086"/>
              <a:gd name="connsiteX15" fmla="*/ 364589 w 457405"/>
              <a:gd name="connsiteY15" fmla="*/ 456417 h 606086"/>
              <a:gd name="connsiteX16" fmla="*/ 413959 w 457405"/>
              <a:gd name="connsiteY16" fmla="*/ 484979 h 606086"/>
              <a:gd name="connsiteX17" fmla="*/ 410087 w 457405"/>
              <a:gd name="connsiteY17" fmla="*/ 499582 h 606086"/>
              <a:gd name="connsiteX18" fmla="*/ 404709 w 457405"/>
              <a:gd name="connsiteY18" fmla="*/ 501085 h 606086"/>
              <a:gd name="connsiteX19" fmla="*/ 395351 w 457405"/>
              <a:gd name="connsiteY19" fmla="*/ 495716 h 606086"/>
              <a:gd name="connsiteX20" fmla="*/ 364589 w 457405"/>
              <a:gd name="connsiteY20" fmla="*/ 477892 h 606086"/>
              <a:gd name="connsiteX21" fmla="*/ 361254 w 457405"/>
              <a:gd name="connsiteY21" fmla="*/ 477892 h 606086"/>
              <a:gd name="connsiteX22" fmla="*/ 350498 w 457405"/>
              <a:gd name="connsiteY22" fmla="*/ 467155 h 606086"/>
              <a:gd name="connsiteX23" fmla="*/ 361254 w 457405"/>
              <a:gd name="connsiteY23" fmla="*/ 456417 h 606086"/>
              <a:gd name="connsiteX24" fmla="*/ 264927 w 457405"/>
              <a:gd name="connsiteY24" fmla="*/ 456417 h 606086"/>
              <a:gd name="connsiteX25" fmla="*/ 316744 w 457405"/>
              <a:gd name="connsiteY25" fmla="*/ 456417 h 606086"/>
              <a:gd name="connsiteX26" fmla="*/ 327494 w 457405"/>
              <a:gd name="connsiteY26" fmla="*/ 467143 h 606086"/>
              <a:gd name="connsiteX27" fmla="*/ 316744 w 457405"/>
              <a:gd name="connsiteY27" fmla="*/ 477869 h 606086"/>
              <a:gd name="connsiteX28" fmla="*/ 264927 w 457405"/>
              <a:gd name="connsiteY28" fmla="*/ 477869 h 606086"/>
              <a:gd name="connsiteX29" fmla="*/ 254177 w 457405"/>
              <a:gd name="connsiteY29" fmla="*/ 467143 h 606086"/>
              <a:gd name="connsiteX30" fmla="*/ 264927 w 457405"/>
              <a:gd name="connsiteY30" fmla="*/ 456417 h 606086"/>
              <a:gd name="connsiteX31" fmla="*/ 168540 w 457405"/>
              <a:gd name="connsiteY31" fmla="*/ 456417 h 606086"/>
              <a:gd name="connsiteX32" fmla="*/ 220275 w 457405"/>
              <a:gd name="connsiteY32" fmla="*/ 456417 h 606086"/>
              <a:gd name="connsiteX33" fmla="*/ 231031 w 457405"/>
              <a:gd name="connsiteY33" fmla="*/ 467143 h 606086"/>
              <a:gd name="connsiteX34" fmla="*/ 220275 w 457405"/>
              <a:gd name="connsiteY34" fmla="*/ 477869 h 606086"/>
              <a:gd name="connsiteX35" fmla="*/ 168540 w 457405"/>
              <a:gd name="connsiteY35" fmla="*/ 477869 h 606086"/>
              <a:gd name="connsiteX36" fmla="*/ 157784 w 457405"/>
              <a:gd name="connsiteY36" fmla="*/ 467143 h 606086"/>
              <a:gd name="connsiteX37" fmla="*/ 168540 w 457405"/>
              <a:gd name="connsiteY37" fmla="*/ 456417 h 606086"/>
              <a:gd name="connsiteX38" fmla="*/ 72148 w 457405"/>
              <a:gd name="connsiteY38" fmla="*/ 456417 h 606086"/>
              <a:gd name="connsiteX39" fmla="*/ 123883 w 457405"/>
              <a:gd name="connsiteY39" fmla="*/ 456417 h 606086"/>
              <a:gd name="connsiteX40" fmla="*/ 134639 w 457405"/>
              <a:gd name="connsiteY40" fmla="*/ 467143 h 606086"/>
              <a:gd name="connsiteX41" fmla="*/ 123883 w 457405"/>
              <a:gd name="connsiteY41" fmla="*/ 477869 h 606086"/>
              <a:gd name="connsiteX42" fmla="*/ 72148 w 457405"/>
              <a:gd name="connsiteY42" fmla="*/ 477869 h 606086"/>
              <a:gd name="connsiteX43" fmla="*/ 61392 w 457405"/>
              <a:gd name="connsiteY43" fmla="*/ 467143 h 606086"/>
              <a:gd name="connsiteX44" fmla="*/ 72148 w 457405"/>
              <a:gd name="connsiteY44" fmla="*/ 456417 h 606086"/>
              <a:gd name="connsiteX45" fmla="*/ 13566 w 457405"/>
              <a:gd name="connsiteY45" fmla="*/ 401991 h 606086"/>
              <a:gd name="connsiteX46" fmla="*/ 22179 w 457405"/>
              <a:gd name="connsiteY46" fmla="*/ 414437 h 606086"/>
              <a:gd name="connsiteX47" fmla="*/ 21533 w 457405"/>
              <a:gd name="connsiteY47" fmla="*/ 420982 h 606086"/>
              <a:gd name="connsiteX48" fmla="*/ 35961 w 457405"/>
              <a:gd name="connsiteY48" fmla="*/ 449523 h 606086"/>
              <a:gd name="connsiteX49" fmla="*/ 38222 w 457405"/>
              <a:gd name="connsiteY49" fmla="*/ 464544 h 606086"/>
              <a:gd name="connsiteX50" fmla="*/ 29501 w 457405"/>
              <a:gd name="connsiteY50" fmla="*/ 468836 h 606086"/>
              <a:gd name="connsiteX51" fmla="*/ 23148 w 457405"/>
              <a:gd name="connsiteY51" fmla="*/ 466690 h 606086"/>
              <a:gd name="connsiteX52" fmla="*/ 0 w 457405"/>
              <a:gd name="connsiteY52" fmla="*/ 420982 h 606086"/>
              <a:gd name="connsiteX53" fmla="*/ 969 w 457405"/>
              <a:gd name="connsiteY53" fmla="*/ 410468 h 606086"/>
              <a:gd name="connsiteX54" fmla="*/ 13566 w 457405"/>
              <a:gd name="connsiteY54" fmla="*/ 401991 h 606086"/>
              <a:gd name="connsiteX55" fmla="*/ 230356 w 457405"/>
              <a:gd name="connsiteY55" fmla="*/ 364047 h 606086"/>
              <a:gd name="connsiteX56" fmla="*/ 282091 w 457405"/>
              <a:gd name="connsiteY56" fmla="*/ 364047 h 606086"/>
              <a:gd name="connsiteX57" fmla="*/ 292847 w 457405"/>
              <a:gd name="connsiteY57" fmla="*/ 374773 h 606086"/>
              <a:gd name="connsiteX58" fmla="*/ 282091 w 457405"/>
              <a:gd name="connsiteY58" fmla="*/ 385499 h 606086"/>
              <a:gd name="connsiteX59" fmla="*/ 230356 w 457405"/>
              <a:gd name="connsiteY59" fmla="*/ 385499 h 606086"/>
              <a:gd name="connsiteX60" fmla="*/ 219600 w 457405"/>
              <a:gd name="connsiteY60" fmla="*/ 374773 h 606086"/>
              <a:gd name="connsiteX61" fmla="*/ 230356 w 457405"/>
              <a:gd name="connsiteY61" fmla="*/ 364047 h 606086"/>
              <a:gd name="connsiteX62" fmla="*/ 133898 w 457405"/>
              <a:gd name="connsiteY62" fmla="*/ 364047 h 606086"/>
              <a:gd name="connsiteX63" fmla="*/ 185764 w 457405"/>
              <a:gd name="connsiteY63" fmla="*/ 364047 h 606086"/>
              <a:gd name="connsiteX64" fmla="*/ 196525 w 457405"/>
              <a:gd name="connsiteY64" fmla="*/ 374773 h 606086"/>
              <a:gd name="connsiteX65" fmla="*/ 185764 w 457405"/>
              <a:gd name="connsiteY65" fmla="*/ 385499 h 606086"/>
              <a:gd name="connsiteX66" fmla="*/ 133898 w 457405"/>
              <a:gd name="connsiteY66" fmla="*/ 385499 h 606086"/>
              <a:gd name="connsiteX67" fmla="*/ 123137 w 457405"/>
              <a:gd name="connsiteY67" fmla="*/ 374773 h 606086"/>
              <a:gd name="connsiteX68" fmla="*/ 133898 w 457405"/>
              <a:gd name="connsiteY68" fmla="*/ 364047 h 606086"/>
              <a:gd name="connsiteX69" fmla="*/ 57031 w 457405"/>
              <a:gd name="connsiteY69" fmla="*/ 364047 h 606086"/>
              <a:gd name="connsiteX70" fmla="*/ 89383 w 457405"/>
              <a:gd name="connsiteY70" fmla="*/ 364047 h 606086"/>
              <a:gd name="connsiteX71" fmla="*/ 100132 w 457405"/>
              <a:gd name="connsiteY71" fmla="*/ 374780 h 606086"/>
              <a:gd name="connsiteX72" fmla="*/ 89383 w 457405"/>
              <a:gd name="connsiteY72" fmla="*/ 385513 h 606086"/>
              <a:gd name="connsiteX73" fmla="*/ 57031 w 457405"/>
              <a:gd name="connsiteY73" fmla="*/ 385513 h 606086"/>
              <a:gd name="connsiteX74" fmla="*/ 42520 w 457405"/>
              <a:gd name="connsiteY74" fmla="*/ 388626 h 606086"/>
              <a:gd name="connsiteX75" fmla="*/ 38221 w 457405"/>
              <a:gd name="connsiteY75" fmla="*/ 389592 h 606086"/>
              <a:gd name="connsiteX76" fmla="*/ 28333 w 457405"/>
              <a:gd name="connsiteY76" fmla="*/ 383259 h 606086"/>
              <a:gd name="connsiteX77" fmla="*/ 33814 w 457405"/>
              <a:gd name="connsiteY77" fmla="*/ 369092 h 606086"/>
              <a:gd name="connsiteX78" fmla="*/ 57031 w 457405"/>
              <a:gd name="connsiteY78" fmla="*/ 364047 h 606086"/>
              <a:gd name="connsiteX79" fmla="*/ 375135 w 457405"/>
              <a:gd name="connsiteY79" fmla="*/ 362553 h 606086"/>
              <a:gd name="connsiteX80" fmla="*/ 388577 w 457405"/>
              <a:gd name="connsiteY80" fmla="*/ 369629 h 606086"/>
              <a:gd name="connsiteX81" fmla="*/ 381479 w 457405"/>
              <a:gd name="connsiteY81" fmla="*/ 383032 h 606086"/>
              <a:gd name="connsiteX82" fmla="*/ 364597 w 457405"/>
              <a:gd name="connsiteY82" fmla="*/ 385498 h 606086"/>
              <a:gd name="connsiteX83" fmla="*/ 326745 w 457405"/>
              <a:gd name="connsiteY83" fmla="*/ 385498 h 606086"/>
              <a:gd name="connsiteX84" fmla="*/ 315992 w 457405"/>
              <a:gd name="connsiteY84" fmla="*/ 374776 h 606086"/>
              <a:gd name="connsiteX85" fmla="*/ 326745 w 457405"/>
              <a:gd name="connsiteY85" fmla="*/ 364054 h 606086"/>
              <a:gd name="connsiteX86" fmla="*/ 364597 w 457405"/>
              <a:gd name="connsiteY86" fmla="*/ 364054 h 606086"/>
              <a:gd name="connsiteX87" fmla="*/ 375135 w 457405"/>
              <a:gd name="connsiteY87" fmla="*/ 362553 h 606086"/>
              <a:gd name="connsiteX88" fmla="*/ 403769 w 457405"/>
              <a:gd name="connsiteY88" fmla="*/ 287292 h 606086"/>
              <a:gd name="connsiteX89" fmla="*/ 421628 w 457405"/>
              <a:gd name="connsiteY89" fmla="*/ 328627 h 606086"/>
              <a:gd name="connsiteX90" fmla="*/ 418938 w 457405"/>
              <a:gd name="connsiteY90" fmla="*/ 345806 h 606086"/>
              <a:gd name="connsiteX91" fmla="*/ 408718 w 457405"/>
              <a:gd name="connsiteY91" fmla="*/ 353321 h 606086"/>
              <a:gd name="connsiteX92" fmla="*/ 405490 w 457405"/>
              <a:gd name="connsiteY92" fmla="*/ 352784 h 606086"/>
              <a:gd name="connsiteX93" fmla="*/ 398497 w 457405"/>
              <a:gd name="connsiteY93" fmla="*/ 339364 h 606086"/>
              <a:gd name="connsiteX94" fmla="*/ 400111 w 457405"/>
              <a:gd name="connsiteY94" fmla="*/ 328627 h 606086"/>
              <a:gd name="connsiteX95" fmla="*/ 389030 w 457405"/>
              <a:gd name="connsiteY95" fmla="*/ 302968 h 606086"/>
              <a:gd name="connsiteX96" fmla="*/ 388599 w 457405"/>
              <a:gd name="connsiteY96" fmla="*/ 287722 h 606086"/>
              <a:gd name="connsiteX97" fmla="*/ 403769 w 457405"/>
              <a:gd name="connsiteY97" fmla="*/ 287292 h 606086"/>
              <a:gd name="connsiteX98" fmla="*/ 303320 w 457405"/>
              <a:gd name="connsiteY98" fmla="*/ 271677 h 606086"/>
              <a:gd name="connsiteX99" fmla="*/ 355055 w 457405"/>
              <a:gd name="connsiteY99" fmla="*/ 271677 h 606086"/>
              <a:gd name="connsiteX100" fmla="*/ 365811 w 457405"/>
              <a:gd name="connsiteY100" fmla="*/ 282438 h 606086"/>
              <a:gd name="connsiteX101" fmla="*/ 355055 w 457405"/>
              <a:gd name="connsiteY101" fmla="*/ 293199 h 606086"/>
              <a:gd name="connsiteX102" fmla="*/ 303320 w 457405"/>
              <a:gd name="connsiteY102" fmla="*/ 293199 h 606086"/>
              <a:gd name="connsiteX103" fmla="*/ 292564 w 457405"/>
              <a:gd name="connsiteY103" fmla="*/ 282438 h 606086"/>
              <a:gd name="connsiteX104" fmla="*/ 303320 w 457405"/>
              <a:gd name="connsiteY104" fmla="*/ 271677 h 606086"/>
              <a:gd name="connsiteX105" fmla="*/ 206928 w 457405"/>
              <a:gd name="connsiteY105" fmla="*/ 271677 h 606086"/>
              <a:gd name="connsiteX106" fmla="*/ 258663 w 457405"/>
              <a:gd name="connsiteY106" fmla="*/ 271677 h 606086"/>
              <a:gd name="connsiteX107" fmla="*/ 269419 w 457405"/>
              <a:gd name="connsiteY107" fmla="*/ 282438 h 606086"/>
              <a:gd name="connsiteX108" fmla="*/ 258663 w 457405"/>
              <a:gd name="connsiteY108" fmla="*/ 293199 h 606086"/>
              <a:gd name="connsiteX109" fmla="*/ 206928 w 457405"/>
              <a:gd name="connsiteY109" fmla="*/ 293199 h 606086"/>
              <a:gd name="connsiteX110" fmla="*/ 196172 w 457405"/>
              <a:gd name="connsiteY110" fmla="*/ 282438 h 606086"/>
              <a:gd name="connsiteX111" fmla="*/ 206928 w 457405"/>
              <a:gd name="connsiteY111" fmla="*/ 271677 h 606086"/>
              <a:gd name="connsiteX112" fmla="*/ 110459 w 457405"/>
              <a:gd name="connsiteY112" fmla="*/ 271677 h 606086"/>
              <a:gd name="connsiteX113" fmla="*/ 162276 w 457405"/>
              <a:gd name="connsiteY113" fmla="*/ 271677 h 606086"/>
              <a:gd name="connsiteX114" fmla="*/ 173026 w 457405"/>
              <a:gd name="connsiteY114" fmla="*/ 282438 h 606086"/>
              <a:gd name="connsiteX115" fmla="*/ 162276 w 457405"/>
              <a:gd name="connsiteY115" fmla="*/ 293199 h 606086"/>
              <a:gd name="connsiteX116" fmla="*/ 110459 w 457405"/>
              <a:gd name="connsiteY116" fmla="*/ 293199 h 606086"/>
              <a:gd name="connsiteX117" fmla="*/ 99709 w 457405"/>
              <a:gd name="connsiteY117" fmla="*/ 282438 h 606086"/>
              <a:gd name="connsiteX118" fmla="*/ 110459 w 457405"/>
              <a:gd name="connsiteY118" fmla="*/ 271677 h 606086"/>
              <a:gd name="connsiteX119" fmla="*/ 13536 w 457405"/>
              <a:gd name="connsiteY119" fmla="*/ 255392 h 606086"/>
              <a:gd name="connsiteX120" fmla="*/ 28602 w 457405"/>
              <a:gd name="connsiteY120" fmla="*/ 257540 h 606086"/>
              <a:gd name="connsiteX121" fmla="*/ 57012 w 457405"/>
              <a:gd name="connsiteY121" fmla="*/ 271718 h 606086"/>
              <a:gd name="connsiteX122" fmla="*/ 65944 w 457405"/>
              <a:gd name="connsiteY122" fmla="*/ 271718 h 606086"/>
              <a:gd name="connsiteX123" fmla="*/ 76705 w 457405"/>
              <a:gd name="connsiteY123" fmla="*/ 282458 h 606086"/>
              <a:gd name="connsiteX124" fmla="*/ 65944 w 457405"/>
              <a:gd name="connsiteY124" fmla="*/ 293199 h 606086"/>
              <a:gd name="connsiteX125" fmla="*/ 57012 w 457405"/>
              <a:gd name="connsiteY125" fmla="*/ 293199 h 606086"/>
              <a:gd name="connsiteX126" fmla="*/ 11384 w 457405"/>
              <a:gd name="connsiteY126" fmla="*/ 270429 h 606086"/>
              <a:gd name="connsiteX127" fmla="*/ 13536 w 457405"/>
              <a:gd name="connsiteY127" fmla="*/ 255392 h 606086"/>
              <a:gd name="connsiteX128" fmla="*/ 428800 w 457405"/>
              <a:gd name="connsiteY128" fmla="*/ 182998 h 606086"/>
              <a:gd name="connsiteX129" fmla="*/ 421595 w 457405"/>
              <a:gd name="connsiteY129" fmla="*/ 190085 h 606086"/>
              <a:gd name="connsiteX130" fmla="*/ 428800 w 457405"/>
              <a:gd name="connsiteY130" fmla="*/ 197279 h 606086"/>
              <a:gd name="connsiteX131" fmla="*/ 435898 w 457405"/>
              <a:gd name="connsiteY131" fmla="*/ 190085 h 606086"/>
              <a:gd name="connsiteX132" fmla="*/ 428800 w 457405"/>
              <a:gd name="connsiteY132" fmla="*/ 182998 h 606086"/>
              <a:gd name="connsiteX133" fmla="*/ 49577 w 457405"/>
              <a:gd name="connsiteY133" fmla="*/ 179847 h 606086"/>
              <a:gd name="connsiteX134" fmla="*/ 61626 w 457405"/>
              <a:gd name="connsiteY134" fmla="*/ 189091 h 606086"/>
              <a:gd name="connsiteX135" fmla="*/ 52374 w 457405"/>
              <a:gd name="connsiteY135" fmla="*/ 201129 h 606086"/>
              <a:gd name="connsiteX136" fmla="*/ 23327 w 457405"/>
              <a:gd name="connsiteY136" fmla="*/ 225097 h 606086"/>
              <a:gd name="connsiteX137" fmla="*/ 13107 w 457405"/>
              <a:gd name="connsiteY137" fmla="*/ 232513 h 606086"/>
              <a:gd name="connsiteX138" fmla="*/ 9772 w 457405"/>
              <a:gd name="connsiteY138" fmla="*/ 231976 h 606086"/>
              <a:gd name="connsiteX139" fmla="*/ 2887 w 457405"/>
              <a:gd name="connsiteY139" fmla="*/ 218326 h 606086"/>
              <a:gd name="connsiteX140" fmla="*/ 49577 w 457405"/>
              <a:gd name="connsiteY140" fmla="*/ 179847 h 606086"/>
              <a:gd name="connsiteX141" fmla="*/ 288354 w 457405"/>
              <a:gd name="connsiteY141" fmla="*/ 179307 h 606086"/>
              <a:gd name="connsiteX142" fmla="*/ 340171 w 457405"/>
              <a:gd name="connsiteY142" fmla="*/ 179307 h 606086"/>
              <a:gd name="connsiteX143" fmla="*/ 350921 w 457405"/>
              <a:gd name="connsiteY143" fmla="*/ 190068 h 606086"/>
              <a:gd name="connsiteX144" fmla="*/ 340171 w 457405"/>
              <a:gd name="connsiteY144" fmla="*/ 200829 h 606086"/>
              <a:gd name="connsiteX145" fmla="*/ 288354 w 457405"/>
              <a:gd name="connsiteY145" fmla="*/ 200829 h 606086"/>
              <a:gd name="connsiteX146" fmla="*/ 277604 w 457405"/>
              <a:gd name="connsiteY146" fmla="*/ 190068 h 606086"/>
              <a:gd name="connsiteX147" fmla="*/ 288354 w 457405"/>
              <a:gd name="connsiteY147" fmla="*/ 179307 h 606086"/>
              <a:gd name="connsiteX148" fmla="*/ 191968 w 457405"/>
              <a:gd name="connsiteY148" fmla="*/ 179307 h 606086"/>
              <a:gd name="connsiteX149" fmla="*/ 243703 w 457405"/>
              <a:gd name="connsiteY149" fmla="*/ 179307 h 606086"/>
              <a:gd name="connsiteX150" fmla="*/ 254459 w 457405"/>
              <a:gd name="connsiteY150" fmla="*/ 190068 h 606086"/>
              <a:gd name="connsiteX151" fmla="*/ 243703 w 457405"/>
              <a:gd name="connsiteY151" fmla="*/ 200829 h 606086"/>
              <a:gd name="connsiteX152" fmla="*/ 191968 w 457405"/>
              <a:gd name="connsiteY152" fmla="*/ 200829 h 606086"/>
              <a:gd name="connsiteX153" fmla="*/ 181212 w 457405"/>
              <a:gd name="connsiteY153" fmla="*/ 190068 h 606086"/>
              <a:gd name="connsiteX154" fmla="*/ 191968 w 457405"/>
              <a:gd name="connsiteY154" fmla="*/ 179307 h 606086"/>
              <a:gd name="connsiteX155" fmla="*/ 95646 w 457405"/>
              <a:gd name="connsiteY155" fmla="*/ 179307 h 606086"/>
              <a:gd name="connsiteX156" fmla="*/ 147381 w 457405"/>
              <a:gd name="connsiteY156" fmla="*/ 179307 h 606086"/>
              <a:gd name="connsiteX157" fmla="*/ 158137 w 457405"/>
              <a:gd name="connsiteY157" fmla="*/ 190068 h 606086"/>
              <a:gd name="connsiteX158" fmla="*/ 147381 w 457405"/>
              <a:gd name="connsiteY158" fmla="*/ 200829 h 606086"/>
              <a:gd name="connsiteX159" fmla="*/ 95646 w 457405"/>
              <a:gd name="connsiteY159" fmla="*/ 200829 h 606086"/>
              <a:gd name="connsiteX160" fmla="*/ 84890 w 457405"/>
              <a:gd name="connsiteY160" fmla="*/ 190068 h 606086"/>
              <a:gd name="connsiteX161" fmla="*/ 95646 w 457405"/>
              <a:gd name="connsiteY161" fmla="*/ 179307 h 606086"/>
              <a:gd name="connsiteX162" fmla="*/ 428800 w 457405"/>
              <a:gd name="connsiteY162" fmla="*/ 161524 h 606086"/>
              <a:gd name="connsiteX163" fmla="*/ 457405 w 457405"/>
              <a:gd name="connsiteY163" fmla="*/ 190085 h 606086"/>
              <a:gd name="connsiteX164" fmla="*/ 428800 w 457405"/>
              <a:gd name="connsiteY164" fmla="*/ 218753 h 606086"/>
              <a:gd name="connsiteX165" fmla="*/ 402239 w 457405"/>
              <a:gd name="connsiteY165" fmla="*/ 200822 h 606086"/>
              <a:gd name="connsiteX166" fmla="*/ 385033 w 457405"/>
              <a:gd name="connsiteY166" fmla="*/ 200822 h 606086"/>
              <a:gd name="connsiteX167" fmla="*/ 374279 w 457405"/>
              <a:gd name="connsiteY167" fmla="*/ 190085 h 606086"/>
              <a:gd name="connsiteX168" fmla="*/ 385033 w 457405"/>
              <a:gd name="connsiteY168" fmla="*/ 179348 h 606086"/>
              <a:gd name="connsiteX169" fmla="*/ 402239 w 457405"/>
              <a:gd name="connsiteY169" fmla="*/ 179348 h 606086"/>
              <a:gd name="connsiteX170" fmla="*/ 428800 w 457405"/>
              <a:gd name="connsiteY170" fmla="*/ 161524 h 606086"/>
              <a:gd name="connsiteX171" fmla="*/ 86162 w 457405"/>
              <a:gd name="connsiteY171" fmla="*/ 1847 h 606086"/>
              <a:gd name="connsiteX172" fmla="*/ 89068 w 457405"/>
              <a:gd name="connsiteY172" fmla="*/ 16772 h 606086"/>
              <a:gd name="connsiteX173" fmla="*/ 87454 w 457405"/>
              <a:gd name="connsiteY173" fmla="*/ 19134 h 606086"/>
              <a:gd name="connsiteX174" fmla="*/ 82287 w 457405"/>
              <a:gd name="connsiteY174" fmla="*/ 33415 h 606086"/>
              <a:gd name="connsiteX175" fmla="*/ 87454 w 457405"/>
              <a:gd name="connsiteY175" fmla="*/ 47589 h 606086"/>
              <a:gd name="connsiteX176" fmla="*/ 96604 w 457405"/>
              <a:gd name="connsiteY176" fmla="*/ 74219 h 606086"/>
              <a:gd name="connsiteX177" fmla="*/ 87454 w 457405"/>
              <a:gd name="connsiteY177" fmla="*/ 100741 h 606086"/>
              <a:gd name="connsiteX178" fmla="*/ 83901 w 457405"/>
              <a:gd name="connsiteY178" fmla="*/ 106432 h 606086"/>
              <a:gd name="connsiteX179" fmla="*/ 74213 w 457405"/>
              <a:gd name="connsiteY179" fmla="*/ 112552 h 606086"/>
              <a:gd name="connsiteX180" fmla="*/ 69584 w 457405"/>
              <a:gd name="connsiteY180" fmla="*/ 111586 h 606086"/>
              <a:gd name="connsiteX181" fmla="*/ 64417 w 457405"/>
              <a:gd name="connsiteY181" fmla="*/ 97305 h 606086"/>
              <a:gd name="connsiteX182" fmla="*/ 69799 w 457405"/>
              <a:gd name="connsiteY182" fmla="*/ 88392 h 606086"/>
              <a:gd name="connsiteX183" fmla="*/ 75074 w 457405"/>
              <a:gd name="connsiteY183" fmla="*/ 74111 h 606086"/>
              <a:gd name="connsiteX184" fmla="*/ 69799 w 457405"/>
              <a:gd name="connsiteY184" fmla="*/ 59937 h 606086"/>
              <a:gd name="connsiteX185" fmla="*/ 60757 w 457405"/>
              <a:gd name="connsiteY185" fmla="*/ 33415 h 606086"/>
              <a:gd name="connsiteX186" fmla="*/ 69799 w 457405"/>
              <a:gd name="connsiteY186" fmla="*/ 6786 h 606086"/>
              <a:gd name="connsiteX187" fmla="*/ 71306 w 457405"/>
              <a:gd name="connsiteY187" fmla="*/ 4746 h 606086"/>
              <a:gd name="connsiteX188" fmla="*/ 86162 w 457405"/>
              <a:gd name="connsiteY188" fmla="*/ 1847 h 606086"/>
              <a:gd name="connsiteX189" fmla="*/ 218342 w 457405"/>
              <a:gd name="connsiteY189" fmla="*/ 1847 h 606086"/>
              <a:gd name="connsiteX190" fmla="*/ 221245 w 457405"/>
              <a:gd name="connsiteY190" fmla="*/ 16772 h 606086"/>
              <a:gd name="connsiteX191" fmla="*/ 219632 w 457405"/>
              <a:gd name="connsiteY191" fmla="*/ 19134 h 606086"/>
              <a:gd name="connsiteX192" fmla="*/ 214363 w 457405"/>
              <a:gd name="connsiteY192" fmla="*/ 33415 h 606086"/>
              <a:gd name="connsiteX193" fmla="*/ 219632 w 457405"/>
              <a:gd name="connsiteY193" fmla="*/ 47589 h 606086"/>
              <a:gd name="connsiteX194" fmla="*/ 228773 w 457405"/>
              <a:gd name="connsiteY194" fmla="*/ 74219 h 606086"/>
              <a:gd name="connsiteX195" fmla="*/ 219632 w 457405"/>
              <a:gd name="connsiteY195" fmla="*/ 100741 h 606086"/>
              <a:gd name="connsiteX196" fmla="*/ 216083 w 457405"/>
              <a:gd name="connsiteY196" fmla="*/ 106432 h 606086"/>
              <a:gd name="connsiteX197" fmla="*/ 206405 w 457405"/>
              <a:gd name="connsiteY197" fmla="*/ 112552 h 606086"/>
              <a:gd name="connsiteX198" fmla="*/ 201781 w 457405"/>
              <a:gd name="connsiteY198" fmla="*/ 111586 h 606086"/>
              <a:gd name="connsiteX199" fmla="*/ 196619 w 457405"/>
              <a:gd name="connsiteY199" fmla="*/ 97305 h 606086"/>
              <a:gd name="connsiteX200" fmla="*/ 201996 w 457405"/>
              <a:gd name="connsiteY200" fmla="*/ 88392 h 606086"/>
              <a:gd name="connsiteX201" fmla="*/ 207265 w 457405"/>
              <a:gd name="connsiteY201" fmla="*/ 74111 h 606086"/>
              <a:gd name="connsiteX202" fmla="*/ 201996 w 457405"/>
              <a:gd name="connsiteY202" fmla="*/ 59937 h 606086"/>
              <a:gd name="connsiteX203" fmla="*/ 192855 w 457405"/>
              <a:gd name="connsiteY203" fmla="*/ 33415 h 606086"/>
              <a:gd name="connsiteX204" fmla="*/ 201996 w 457405"/>
              <a:gd name="connsiteY204" fmla="*/ 6786 h 606086"/>
              <a:gd name="connsiteX205" fmla="*/ 203394 w 457405"/>
              <a:gd name="connsiteY205" fmla="*/ 4746 h 606086"/>
              <a:gd name="connsiteX206" fmla="*/ 218342 w 457405"/>
              <a:gd name="connsiteY206" fmla="*/ 1847 h 606086"/>
              <a:gd name="connsiteX207" fmla="*/ 350511 w 457405"/>
              <a:gd name="connsiteY207" fmla="*/ 1847 h 606086"/>
              <a:gd name="connsiteX208" fmla="*/ 353414 w 457405"/>
              <a:gd name="connsiteY208" fmla="*/ 16772 h 606086"/>
              <a:gd name="connsiteX209" fmla="*/ 351801 w 457405"/>
              <a:gd name="connsiteY209" fmla="*/ 19134 h 606086"/>
              <a:gd name="connsiteX210" fmla="*/ 346532 w 457405"/>
              <a:gd name="connsiteY210" fmla="*/ 33415 h 606086"/>
              <a:gd name="connsiteX211" fmla="*/ 351801 w 457405"/>
              <a:gd name="connsiteY211" fmla="*/ 47589 h 606086"/>
              <a:gd name="connsiteX212" fmla="*/ 360942 w 457405"/>
              <a:gd name="connsiteY212" fmla="*/ 74111 h 606086"/>
              <a:gd name="connsiteX213" fmla="*/ 351801 w 457405"/>
              <a:gd name="connsiteY213" fmla="*/ 100741 h 606086"/>
              <a:gd name="connsiteX214" fmla="*/ 348253 w 457405"/>
              <a:gd name="connsiteY214" fmla="*/ 106432 h 606086"/>
              <a:gd name="connsiteX215" fmla="*/ 338466 w 457405"/>
              <a:gd name="connsiteY215" fmla="*/ 112552 h 606086"/>
              <a:gd name="connsiteX216" fmla="*/ 333950 w 457405"/>
              <a:gd name="connsiteY216" fmla="*/ 111586 h 606086"/>
              <a:gd name="connsiteX217" fmla="*/ 328788 w 457405"/>
              <a:gd name="connsiteY217" fmla="*/ 97305 h 606086"/>
              <a:gd name="connsiteX218" fmla="*/ 334165 w 457405"/>
              <a:gd name="connsiteY218" fmla="*/ 88392 h 606086"/>
              <a:gd name="connsiteX219" fmla="*/ 339434 w 457405"/>
              <a:gd name="connsiteY219" fmla="*/ 74111 h 606086"/>
              <a:gd name="connsiteX220" fmla="*/ 334165 w 457405"/>
              <a:gd name="connsiteY220" fmla="*/ 59937 h 606086"/>
              <a:gd name="connsiteX221" fmla="*/ 325024 w 457405"/>
              <a:gd name="connsiteY221" fmla="*/ 33415 h 606086"/>
              <a:gd name="connsiteX222" fmla="*/ 334165 w 457405"/>
              <a:gd name="connsiteY222" fmla="*/ 6786 h 606086"/>
              <a:gd name="connsiteX223" fmla="*/ 335563 w 457405"/>
              <a:gd name="connsiteY223" fmla="*/ 4746 h 606086"/>
              <a:gd name="connsiteX224" fmla="*/ 350511 w 457405"/>
              <a:gd name="connsiteY224" fmla="*/ 1847 h 60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457405" h="606086">
                <a:moveTo>
                  <a:pt x="410832" y="570215"/>
                </a:moveTo>
                <a:cubicBezTo>
                  <a:pt x="406852" y="570215"/>
                  <a:pt x="403625" y="573437"/>
                  <a:pt x="403625" y="577411"/>
                </a:cubicBezTo>
                <a:cubicBezTo>
                  <a:pt x="403625" y="581385"/>
                  <a:pt x="406852" y="584606"/>
                  <a:pt x="410832" y="584606"/>
                </a:cubicBezTo>
                <a:cubicBezTo>
                  <a:pt x="414812" y="584606"/>
                  <a:pt x="418039" y="581385"/>
                  <a:pt x="418039" y="577411"/>
                </a:cubicBezTo>
                <a:cubicBezTo>
                  <a:pt x="418039" y="573437"/>
                  <a:pt x="414812" y="570215"/>
                  <a:pt x="410832" y="570215"/>
                </a:cubicBezTo>
                <a:close/>
                <a:moveTo>
                  <a:pt x="410832" y="522960"/>
                </a:moveTo>
                <a:cubicBezTo>
                  <a:pt x="416748" y="522960"/>
                  <a:pt x="421589" y="527793"/>
                  <a:pt x="421589" y="533700"/>
                </a:cubicBezTo>
                <a:lnTo>
                  <a:pt x="421589" y="550883"/>
                </a:lnTo>
                <a:cubicBezTo>
                  <a:pt x="432130" y="555179"/>
                  <a:pt x="439552" y="565382"/>
                  <a:pt x="439552" y="577411"/>
                </a:cubicBezTo>
                <a:cubicBezTo>
                  <a:pt x="439552" y="593198"/>
                  <a:pt x="426644" y="606086"/>
                  <a:pt x="410832" y="606086"/>
                </a:cubicBezTo>
                <a:cubicBezTo>
                  <a:pt x="395020" y="606086"/>
                  <a:pt x="382112" y="593198"/>
                  <a:pt x="382112" y="577411"/>
                </a:cubicBezTo>
                <a:cubicBezTo>
                  <a:pt x="382112" y="565382"/>
                  <a:pt x="389534" y="555179"/>
                  <a:pt x="400076" y="550883"/>
                </a:cubicBezTo>
                <a:lnTo>
                  <a:pt x="400076" y="533700"/>
                </a:lnTo>
                <a:cubicBezTo>
                  <a:pt x="400076" y="527793"/>
                  <a:pt x="404916" y="522960"/>
                  <a:pt x="410832" y="522960"/>
                </a:cubicBezTo>
                <a:close/>
                <a:moveTo>
                  <a:pt x="361254" y="456417"/>
                </a:moveTo>
                <a:lnTo>
                  <a:pt x="364589" y="456417"/>
                </a:lnTo>
                <a:cubicBezTo>
                  <a:pt x="384918" y="456417"/>
                  <a:pt x="403849" y="467369"/>
                  <a:pt x="413959" y="484979"/>
                </a:cubicBezTo>
                <a:cubicBezTo>
                  <a:pt x="416971" y="490025"/>
                  <a:pt x="415250" y="496683"/>
                  <a:pt x="410087" y="499582"/>
                </a:cubicBezTo>
                <a:cubicBezTo>
                  <a:pt x="408366" y="500548"/>
                  <a:pt x="406538" y="501085"/>
                  <a:pt x="404709" y="501085"/>
                </a:cubicBezTo>
                <a:cubicBezTo>
                  <a:pt x="400944" y="501085"/>
                  <a:pt x="397395" y="499152"/>
                  <a:pt x="395351" y="495716"/>
                </a:cubicBezTo>
                <a:cubicBezTo>
                  <a:pt x="389005" y="484764"/>
                  <a:pt x="377281" y="477892"/>
                  <a:pt x="364589" y="477892"/>
                </a:cubicBezTo>
                <a:lnTo>
                  <a:pt x="361254" y="477892"/>
                </a:lnTo>
                <a:cubicBezTo>
                  <a:pt x="355338" y="477892"/>
                  <a:pt x="350498" y="473168"/>
                  <a:pt x="350498" y="467155"/>
                </a:cubicBezTo>
                <a:cubicBezTo>
                  <a:pt x="350498" y="461249"/>
                  <a:pt x="355338" y="456417"/>
                  <a:pt x="361254" y="456417"/>
                </a:cubicBezTo>
                <a:close/>
                <a:moveTo>
                  <a:pt x="264927" y="456417"/>
                </a:moveTo>
                <a:lnTo>
                  <a:pt x="316744" y="456417"/>
                </a:lnTo>
                <a:cubicBezTo>
                  <a:pt x="322656" y="456417"/>
                  <a:pt x="327494" y="461244"/>
                  <a:pt x="327494" y="467143"/>
                </a:cubicBezTo>
                <a:cubicBezTo>
                  <a:pt x="327494" y="473150"/>
                  <a:pt x="322656" y="477869"/>
                  <a:pt x="316744" y="477869"/>
                </a:cubicBezTo>
                <a:lnTo>
                  <a:pt x="264927" y="477869"/>
                </a:lnTo>
                <a:cubicBezTo>
                  <a:pt x="259015" y="477869"/>
                  <a:pt x="254177" y="473150"/>
                  <a:pt x="254177" y="467143"/>
                </a:cubicBezTo>
                <a:cubicBezTo>
                  <a:pt x="254177" y="461244"/>
                  <a:pt x="259015" y="456417"/>
                  <a:pt x="264927" y="456417"/>
                </a:cubicBezTo>
                <a:close/>
                <a:moveTo>
                  <a:pt x="168540" y="456417"/>
                </a:moveTo>
                <a:lnTo>
                  <a:pt x="220275" y="456417"/>
                </a:lnTo>
                <a:cubicBezTo>
                  <a:pt x="226298" y="456417"/>
                  <a:pt x="231031" y="461244"/>
                  <a:pt x="231031" y="467143"/>
                </a:cubicBezTo>
                <a:cubicBezTo>
                  <a:pt x="231031" y="473150"/>
                  <a:pt x="226298" y="477869"/>
                  <a:pt x="220275" y="477869"/>
                </a:cubicBezTo>
                <a:lnTo>
                  <a:pt x="168540" y="477869"/>
                </a:lnTo>
                <a:cubicBezTo>
                  <a:pt x="162624" y="477869"/>
                  <a:pt x="157784" y="473150"/>
                  <a:pt x="157784" y="467143"/>
                </a:cubicBezTo>
                <a:cubicBezTo>
                  <a:pt x="157784" y="461244"/>
                  <a:pt x="162624" y="456417"/>
                  <a:pt x="168540" y="456417"/>
                </a:cubicBezTo>
                <a:close/>
                <a:moveTo>
                  <a:pt x="72148" y="456417"/>
                </a:moveTo>
                <a:lnTo>
                  <a:pt x="123883" y="456417"/>
                </a:lnTo>
                <a:cubicBezTo>
                  <a:pt x="129906" y="456417"/>
                  <a:pt x="134639" y="461244"/>
                  <a:pt x="134639" y="467143"/>
                </a:cubicBezTo>
                <a:cubicBezTo>
                  <a:pt x="134639" y="473150"/>
                  <a:pt x="129906" y="477869"/>
                  <a:pt x="123883" y="477869"/>
                </a:cubicBezTo>
                <a:lnTo>
                  <a:pt x="72148" y="477869"/>
                </a:lnTo>
                <a:cubicBezTo>
                  <a:pt x="66232" y="477869"/>
                  <a:pt x="61392" y="473150"/>
                  <a:pt x="61392" y="467143"/>
                </a:cubicBezTo>
                <a:cubicBezTo>
                  <a:pt x="61392" y="461244"/>
                  <a:pt x="66232" y="456417"/>
                  <a:pt x="72148" y="456417"/>
                </a:cubicBezTo>
                <a:close/>
                <a:moveTo>
                  <a:pt x="13566" y="401991"/>
                </a:moveTo>
                <a:cubicBezTo>
                  <a:pt x="19380" y="403064"/>
                  <a:pt x="23256" y="408644"/>
                  <a:pt x="22179" y="414437"/>
                </a:cubicBezTo>
                <a:cubicBezTo>
                  <a:pt x="21749" y="416583"/>
                  <a:pt x="21533" y="418837"/>
                  <a:pt x="21533" y="420982"/>
                </a:cubicBezTo>
                <a:cubicBezTo>
                  <a:pt x="21533" y="432356"/>
                  <a:pt x="26809" y="442763"/>
                  <a:pt x="35961" y="449523"/>
                </a:cubicBezTo>
                <a:cubicBezTo>
                  <a:pt x="40698" y="453064"/>
                  <a:pt x="41775" y="459716"/>
                  <a:pt x="38222" y="464544"/>
                </a:cubicBezTo>
                <a:cubicBezTo>
                  <a:pt x="36068" y="467334"/>
                  <a:pt x="32838" y="468836"/>
                  <a:pt x="29501" y="468836"/>
                </a:cubicBezTo>
                <a:cubicBezTo>
                  <a:pt x="27347" y="468836"/>
                  <a:pt x="25086" y="468192"/>
                  <a:pt x="23148" y="466690"/>
                </a:cubicBezTo>
                <a:cubicBezTo>
                  <a:pt x="8613" y="456068"/>
                  <a:pt x="0" y="438901"/>
                  <a:pt x="0" y="420982"/>
                </a:cubicBezTo>
                <a:cubicBezTo>
                  <a:pt x="0" y="417549"/>
                  <a:pt x="323" y="414008"/>
                  <a:pt x="969" y="410468"/>
                </a:cubicBezTo>
                <a:cubicBezTo>
                  <a:pt x="2046" y="404674"/>
                  <a:pt x="7752" y="400811"/>
                  <a:pt x="13566" y="401991"/>
                </a:cubicBezTo>
                <a:close/>
                <a:moveTo>
                  <a:pt x="230356" y="364047"/>
                </a:moveTo>
                <a:lnTo>
                  <a:pt x="282091" y="364047"/>
                </a:lnTo>
                <a:cubicBezTo>
                  <a:pt x="288007" y="364047"/>
                  <a:pt x="292847" y="368874"/>
                  <a:pt x="292847" y="374773"/>
                </a:cubicBezTo>
                <a:cubicBezTo>
                  <a:pt x="292847" y="380780"/>
                  <a:pt x="288007" y="385499"/>
                  <a:pt x="282091" y="385499"/>
                </a:cubicBezTo>
                <a:lnTo>
                  <a:pt x="230356" y="385499"/>
                </a:lnTo>
                <a:cubicBezTo>
                  <a:pt x="224332" y="385499"/>
                  <a:pt x="219600" y="380780"/>
                  <a:pt x="219600" y="374773"/>
                </a:cubicBezTo>
                <a:cubicBezTo>
                  <a:pt x="219600" y="368874"/>
                  <a:pt x="224332" y="364047"/>
                  <a:pt x="230356" y="364047"/>
                </a:cubicBezTo>
                <a:close/>
                <a:moveTo>
                  <a:pt x="133898" y="364047"/>
                </a:moveTo>
                <a:lnTo>
                  <a:pt x="185764" y="364047"/>
                </a:lnTo>
                <a:cubicBezTo>
                  <a:pt x="191683" y="364047"/>
                  <a:pt x="196525" y="368874"/>
                  <a:pt x="196525" y="374773"/>
                </a:cubicBezTo>
                <a:cubicBezTo>
                  <a:pt x="196525" y="380780"/>
                  <a:pt x="191683" y="385499"/>
                  <a:pt x="185764" y="385499"/>
                </a:cubicBezTo>
                <a:lnTo>
                  <a:pt x="133898" y="385499"/>
                </a:lnTo>
                <a:cubicBezTo>
                  <a:pt x="127979" y="385499"/>
                  <a:pt x="123137" y="380780"/>
                  <a:pt x="123137" y="374773"/>
                </a:cubicBezTo>
                <a:cubicBezTo>
                  <a:pt x="123137" y="368874"/>
                  <a:pt x="127979" y="364047"/>
                  <a:pt x="133898" y="364047"/>
                </a:cubicBezTo>
                <a:close/>
                <a:moveTo>
                  <a:pt x="57031" y="364047"/>
                </a:moveTo>
                <a:lnTo>
                  <a:pt x="89383" y="364047"/>
                </a:lnTo>
                <a:cubicBezTo>
                  <a:pt x="95295" y="364047"/>
                  <a:pt x="100132" y="368877"/>
                  <a:pt x="100132" y="374780"/>
                </a:cubicBezTo>
                <a:cubicBezTo>
                  <a:pt x="100132" y="380791"/>
                  <a:pt x="95295" y="385513"/>
                  <a:pt x="89383" y="385513"/>
                </a:cubicBezTo>
                <a:lnTo>
                  <a:pt x="57031" y="385513"/>
                </a:lnTo>
                <a:cubicBezTo>
                  <a:pt x="51979" y="385513"/>
                  <a:pt x="47142" y="386587"/>
                  <a:pt x="42520" y="388626"/>
                </a:cubicBezTo>
                <a:cubicBezTo>
                  <a:pt x="41123" y="389270"/>
                  <a:pt x="39618" y="389592"/>
                  <a:pt x="38221" y="389592"/>
                </a:cubicBezTo>
                <a:cubicBezTo>
                  <a:pt x="34029" y="389592"/>
                  <a:pt x="30160" y="387231"/>
                  <a:pt x="28333" y="383259"/>
                </a:cubicBezTo>
                <a:cubicBezTo>
                  <a:pt x="25968" y="377785"/>
                  <a:pt x="28333" y="371453"/>
                  <a:pt x="33814" y="369092"/>
                </a:cubicBezTo>
                <a:cubicBezTo>
                  <a:pt x="41123" y="365764"/>
                  <a:pt x="48969" y="364047"/>
                  <a:pt x="57031" y="364047"/>
                </a:cubicBezTo>
                <a:close/>
                <a:moveTo>
                  <a:pt x="375135" y="362553"/>
                </a:moveTo>
                <a:cubicBezTo>
                  <a:pt x="380834" y="360730"/>
                  <a:pt x="386856" y="363947"/>
                  <a:pt x="388577" y="369629"/>
                </a:cubicBezTo>
                <a:cubicBezTo>
                  <a:pt x="390297" y="375205"/>
                  <a:pt x="387179" y="381209"/>
                  <a:pt x="381479" y="383032"/>
                </a:cubicBezTo>
                <a:cubicBezTo>
                  <a:pt x="375995" y="384640"/>
                  <a:pt x="370296" y="385498"/>
                  <a:pt x="364597" y="385498"/>
                </a:cubicBezTo>
                <a:lnTo>
                  <a:pt x="326745" y="385498"/>
                </a:lnTo>
                <a:cubicBezTo>
                  <a:pt x="320724" y="385498"/>
                  <a:pt x="315992" y="380780"/>
                  <a:pt x="315992" y="374776"/>
                </a:cubicBezTo>
                <a:cubicBezTo>
                  <a:pt x="315992" y="368879"/>
                  <a:pt x="320724" y="364054"/>
                  <a:pt x="326745" y="364054"/>
                </a:cubicBezTo>
                <a:lnTo>
                  <a:pt x="364597" y="364054"/>
                </a:lnTo>
                <a:cubicBezTo>
                  <a:pt x="368145" y="364054"/>
                  <a:pt x="371694" y="363518"/>
                  <a:pt x="375135" y="362553"/>
                </a:cubicBezTo>
                <a:close/>
                <a:moveTo>
                  <a:pt x="403769" y="287292"/>
                </a:moveTo>
                <a:cubicBezTo>
                  <a:pt x="415173" y="298029"/>
                  <a:pt x="421628" y="313060"/>
                  <a:pt x="421628" y="328627"/>
                </a:cubicBezTo>
                <a:cubicBezTo>
                  <a:pt x="421628" y="334532"/>
                  <a:pt x="420767" y="340330"/>
                  <a:pt x="418938" y="345806"/>
                </a:cubicBezTo>
                <a:cubicBezTo>
                  <a:pt x="417540" y="350422"/>
                  <a:pt x="413344" y="353321"/>
                  <a:pt x="408718" y="353321"/>
                </a:cubicBezTo>
                <a:cubicBezTo>
                  <a:pt x="407642" y="353321"/>
                  <a:pt x="406566" y="353214"/>
                  <a:pt x="405490" y="352784"/>
                </a:cubicBezTo>
                <a:cubicBezTo>
                  <a:pt x="399788" y="351066"/>
                  <a:pt x="396668" y="345054"/>
                  <a:pt x="398497" y="339364"/>
                </a:cubicBezTo>
                <a:cubicBezTo>
                  <a:pt x="399573" y="335928"/>
                  <a:pt x="400111" y="332278"/>
                  <a:pt x="400111" y="328627"/>
                </a:cubicBezTo>
                <a:cubicBezTo>
                  <a:pt x="400111" y="318857"/>
                  <a:pt x="396130" y="309731"/>
                  <a:pt x="389030" y="302968"/>
                </a:cubicBezTo>
                <a:cubicBezTo>
                  <a:pt x="384726" y="298888"/>
                  <a:pt x="384511" y="292016"/>
                  <a:pt x="388599" y="287722"/>
                </a:cubicBezTo>
                <a:cubicBezTo>
                  <a:pt x="392688" y="283427"/>
                  <a:pt x="399466" y="283320"/>
                  <a:pt x="403769" y="287292"/>
                </a:cubicBezTo>
                <a:close/>
                <a:moveTo>
                  <a:pt x="303320" y="271677"/>
                </a:moveTo>
                <a:lnTo>
                  <a:pt x="355055" y="271677"/>
                </a:lnTo>
                <a:cubicBezTo>
                  <a:pt x="361079" y="271677"/>
                  <a:pt x="365811" y="276519"/>
                  <a:pt x="365811" y="282438"/>
                </a:cubicBezTo>
                <a:cubicBezTo>
                  <a:pt x="365811" y="288464"/>
                  <a:pt x="361079" y="293199"/>
                  <a:pt x="355055" y="293199"/>
                </a:cubicBezTo>
                <a:lnTo>
                  <a:pt x="303320" y="293199"/>
                </a:lnTo>
                <a:cubicBezTo>
                  <a:pt x="297404" y="293199"/>
                  <a:pt x="292564" y="288464"/>
                  <a:pt x="292564" y="282438"/>
                </a:cubicBezTo>
                <a:cubicBezTo>
                  <a:pt x="292564" y="276519"/>
                  <a:pt x="297404" y="271677"/>
                  <a:pt x="303320" y="271677"/>
                </a:cubicBezTo>
                <a:close/>
                <a:moveTo>
                  <a:pt x="206928" y="271677"/>
                </a:moveTo>
                <a:lnTo>
                  <a:pt x="258663" y="271677"/>
                </a:lnTo>
                <a:cubicBezTo>
                  <a:pt x="264579" y="271677"/>
                  <a:pt x="269419" y="276519"/>
                  <a:pt x="269419" y="282438"/>
                </a:cubicBezTo>
                <a:cubicBezTo>
                  <a:pt x="269419" y="288464"/>
                  <a:pt x="264579" y="293199"/>
                  <a:pt x="258663" y="293199"/>
                </a:cubicBezTo>
                <a:lnTo>
                  <a:pt x="206928" y="293199"/>
                </a:lnTo>
                <a:cubicBezTo>
                  <a:pt x="200904" y="293199"/>
                  <a:pt x="196172" y="288464"/>
                  <a:pt x="196172" y="282438"/>
                </a:cubicBezTo>
                <a:cubicBezTo>
                  <a:pt x="196172" y="276519"/>
                  <a:pt x="200904" y="271677"/>
                  <a:pt x="206928" y="271677"/>
                </a:cubicBezTo>
                <a:close/>
                <a:moveTo>
                  <a:pt x="110459" y="271677"/>
                </a:moveTo>
                <a:lnTo>
                  <a:pt x="162276" y="271677"/>
                </a:lnTo>
                <a:cubicBezTo>
                  <a:pt x="168188" y="271677"/>
                  <a:pt x="173026" y="276519"/>
                  <a:pt x="173026" y="282438"/>
                </a:cubicBezTo>
                <a:cubicBezTo>
                  <a:pt x="173026" y="288464"/>
                  <a:pt x="168188" y="293199"/>
                  <a:pt x="162276" y="293199"/>
                </a:cubicBezTo>
                <a:lnTo>
                  <a:pt x="110459" y="293199"/>
                </a:lnTo>
                <a:cubicBezTo>
                  <a:pt x="104547" y="293199"/>
                  <a:pt x="99709" y="288464"/>
                  <a:pt x="99709" y="282438"/>
                </a:cubicBezTo>
                <a:cubicBezTo>
                  <a:pt x="99709" y="276519"/>
                  <a:pt x="104547" y="271677"/>
                  <a:pt x="110459" y="271677"/>
                </a:cubicBezTo>
                <a:close/>
                <a:moveTo>
                  <a:pt x="13536" y="255392"/>
                </a:moveTo>
                <a:cubicBezTo>
                  <a:pt x="18271" y="251848"/>
                  <a:pt x="25051" y="252815"/>
                  <a:pt x="28602" y="257540"/>
                </a:cubicBezTo>
                <a:cubicBezTo>
                  <a:pt x="35382" y="266562"/>
                  <a:pt x="45712" y="271718"/>
                  <a:pt x="57012" y="271718"/>
                </a:cubicBezTo>
                <a:lnTo>
                  <a:pt x="65944" y="271718"/>
                </a:lnTo>
                <a:cubicBezTo>
                  <a:pt x="71862" y="271718"/>
                  <a:pt x="76705" y="276551"/>
                  <a:pt x="76705" y="282458"/>
                </a:cubicBezTo>
                <a:cubicBezTo>
                  <a:pt x="76705" y="288473"/>
                  <a:pt x="71862" y="293199"/>
                  <a:pt x="65944" y="293199"/>
                </a:cubicBezTo>
                <a:lnTo>
                  <a:pt x="57012" y="293199"/>
                </a:lnTo>
                <a:cubicBezTo>
                  <a:pt x="38933" y="293199"/>
                  <a:pt x="22253" y="284929"/>
                  <a:pt x="11384" y="270429"/>
                </a:cubicBezTo>
                <a:cubicBezTo>
                  <a:pt x="7833" y="265703"/>
                  <a:pt x="8801" y="259044"/>
                  <a:pt x="13536" y="255392"/>
                </a:cubicBezTo>
                <a:close/>
                <a:moveTo>
                  <a:pt x="428800" y="182998"/>
                </a:moveTo>
                <a:cubicBezTo>
                  <a:pt x="424821" y="182998"/>
                  <a:pt x="421595" y="186219"/>
                  <a:pt x="421595" y="190085"/>
                </a:cubicBezTo>
                <a:cubicBezTo>
                  <a:pt x="421595" y="194058"/>
                  <a:pt x="424821" y="197279"/>
                  <a:pt x="428800" y="197279"/>
                </a:cubicBezTo>
                <a:cubicBezTo>
                  <a:pt x="432672" y="197279"/>
                  <a:pt x="435898" y="194058"/>
                  <a:pt x="435898" y="190085"/>
                </a:cubicBezTo>
                <a:cubicBezTo>
                  <a:pt x="435898" y="186219"/>
                  <a:pt x="432672" y="182998"/>
                  <a:pt x="428800" y="182998"/>
                </a:cubicBezTo>
                <a:close/>
                <a:moveTo>
                  <a:pt x="49577" y="179847"/>
                </a:moveTo>
                <a:cubicBezTo>
                  <a:pt x="55494" y="179095"/>
                  <a:pt x="60873" y="183179"/>
                  <a:pt x="61626" y="189091"/>
                </a:cubicBezTo>
                <a:cubicBezTo>
                  <a:pt x="62379" y="195002"/>
                  <a:pt x="58291" y="200376"/>
                  <a:pt x="52374" y="201129"/>
                </a:cubicBezTo>
                <a:cubicBezTo>
                  <a:pt x="39034" y="202848"/>
                  <a:pt x="27630" y="212307"/>
                  <a:pt x="23327" y="225097"/>
                </a:cubicBezTo>
                <a:cubicBezTo>
                  <a:pt x="21821" y="229611"/>
                  <a:pt x="17625" y="232513"/>
                  <a:pt x="13107" y="232513"/>
                </a:cubicBezTo>
                <a:cubicBezTo>
                  <a:pt x="12031" y="232513"/>
                  <a:pt x="10848" y="232298"/>
                  <a:pt x="9772" y="231976"/>
                </a:cubicBezTo>
                <a:cubicBezTo>
                  <a:pt x="4070" y="230041"/>
                  <a:pt x="1058" y="224022"/>
                  <a:pt x="2887" y="218326"/>
                </a:cubicBezTo>
                <a:cubicBezTo>
                  <a:pt x="9772" y="197797"/>
                  <a:pt x="28061" y="182642"/>
                  <a:pt x="49577" y="179847"/>
                </a:cubicBezTo>
                <a:close/>
                <a:moveTo>
                  <a:pt x="288354" y="179307"/>
                </a:moveTo>
                <a:lnTo>
                  <a:pt x="340171" y="179307"/>
                </a:lnTo>
                <a:cubicBezTo>
                  <a:pt x="346083" y="179307"/>
                  <a:pt x="350921" y="184150"/>
                  <a:pt x="350921" y="190068"/>
                </a:cubicBezTo>
                <a:cubicBezTo>
                  <a:pt x="350921" y="196094"/>
                  <a:pt x="346083" y="200829"/>
                  <a:pt x="340171" y="200829"/>
                </a:cubicBezTo>
                <a:lnTo>
                  <a:pt x="288354" y="200829"/>
                </a:lnTo>
                <a:cubicBezTo>
                  <a:pt x="282442" y="200829"/>
                  <a:pt x="277604" y="196094"/>
                  <a:pt x="277604" y="190068"/>
                </a:cubicBezTo>
                <a:cubicBezTo>
                  <a:pt x="277604" y="184150"/>
                  <a:pt x="282442" y="179307"/>
                  <a:pt x="288354" y="179307"/>
                </a:cubicBezTo>
                <a:close/>
                <a:moveTo>
                  <a:pt x="191968" y="179307"/>
                </a:moveTo>
                <a:lnTo>
                  <a:pt x="243703" y="179307"/>
                </a:lnTo>
                <a:cubicBezTo>
                  <a:pt x="249726" y="179307"/>
                  <a:pt x="254459" y="184150"/>
                  <a:pt x="254459" y="190068"/>
                </a:cubicBezTo>
                <a:cubicBezTo>
                  <a:pt x="254459" y="196094"/>
                  <a:pt x="249726" y="200829"/>
                  <a:pt x="243703" y="200829"/>
                </a:cubicBezTo>
                <a:lnTo>
                  <a:pt x="191968" y="200829"/>
                </a:lnTo>
                <a:cubicBezTo>
                  <a:pt x="186052" y="200829"/>
                  <a:pt x="181212" y="196094"/>
                  <a:pt x="181212" y="190068"/>
                </a:cubicBezTo>
                <a:cubicBezTo>
                  <a:pt x="181212" y="184150"/>
                  <a:pt x="186052" y="179307"/>
                  <a:pt x="191968" y="179307"/>
                </a:cubicBezTo>
                <a:close/>
                <a:moveTo>
                  <a:pt x="95646" y="179307"/>
                </a:moveTo>
                <a:lnTo>
                  <a:pt x="147381" y="179307"/>
                </a:lnTo>
                <a:cubicBezTo>
                  <a:pt x="153297" y="179307"/>
                  <a:pt x="158137" y="184150"/>
                  <a:pt x="158137" y="190068"/>
                </a:cubicBezTo>
                <a:cubicBezTo>
                  <a:pt x="158137" y="196094"/>
                  <a:pt x="153297" y="200829"/>
                  <a:pt x="147381" y="200829"/>
                </a:cubicBezTo>
                <a:lnTo>
                  <a:pt x="95646" y="200829"/>
                </a:lnTo>
                <a:cubicBezTo>
                  <a:pt x="89622" y="200829"/>
                  <a:pt x="84890" y="196094"/>
                  <a:pt x="84890" y="190068"/>
                </a:cubicBezTo>
                <a:cubicBezTo>
                  <a:pt x="84890" y="184150"/>
                  <a:pt x="89622" y="179307"/>
                  <a:pt x="95646" y="179307"/>
                </a:cubicBezTo>
                <a:close/>
                <a:moveTo>
                  <a:pt x="428800" y="161524"/>
                </a:moveTo>
                <a:cubicBezTo>
                  <a:pt x="444608" y="161524"/>
                  <a:pt x="457405" y="174301"/>
                  <a:pt x="457405" y="190085"/>
                </a:cubicBezTo>
                <a:cubicBezTo>
                  <a:pt x="457405" y="205868"/>
                  <a:pt x="444608" y="218753"/>
                  <a:pt x="428800" y="218753"/>
                </a:cubicBezTo>
                <a:cubicBezTo>
                  <a:pt x="416756" y="218753"/>
                  <a:pt x="406433" y="211344"/>
                  <a:pt x="402239" y="200822"/>
                </a:cubicBezTo>
                <a:lnTo>
                  <a:pt x="385033" y="200822"/>
                </a:lnTo>
                <a:cubicBezTo>
                  <a:pt x="379118" y="200822"/>
                  <a:pt x="374279" y="196098"/>
                  <a:pt x="374279" y="190085"/>
                </a:cubicBezTo>
                <a:cubicBezTo>
                  <a:pt x="374279" y="184179"/>
                  <a:pt x="379118" y="179348"/>
                  <a:pt x="385033" y="179348"/>
                </a:cubicBezTo>
                <a:lnTo>
                  <a:pt x="402239" y="179348"/>
                </a:lnTo>
                <a:cubicBezTo>
                  <a:pt x="406433" y="168933"/>
                  <a:pt x="416756" y="161524"/>
                  <a:pt x="428800" y="161524"/>
                </a:cubicBezTo>
                <a:close/>
                <a:moveTo>
                  <a:pt x="86162" y="1847"/>
                </a:moveTo>
                <a:cubicBezTo>
                  <a:pt x="91114" y="5175"/>
                  <a:pt x="92406" y="11833"/>
                  <a:pt x="89068" y="16772"/>
                </a:cubicBezTo>
                <a:cubicBezTo>
                  <a:pt x="88530" y="17524"/>
                  <a:pt x="87992" y="18383"/>
                  <a:pt x="87454" y="19134"/>
                </a:cubicBezTo>
                <a:cubicBezTo>
                  <a:pt x="84224" y="23752"/>
                  <a:pt x="82287" y="26543"/>
                  <a:pt x="82287" y="33415"/>
                </a:cubicBezTo>
                <a:cubicBezTo>
                  <a:pt x="82287" y="40180"/>
                  <a:pt x="84224" y="42972"/>
                  <a:pt x="87454" y="47589"/>
                </a:cubicBezTo>
                <a:cubicBezTo>
                  <a:pt x="91329" y="53065"/>
                  <a:pt x="96604" y="60582"/>
                  <a:pt x="96604" y="74219"/>
                </a:cubicBezTo>
                <a:cubicBezTo>
                  <a:pt x="96604" y="87748"/>
                  <a:pt x="91329" y="95264"/>
                  <a:pt x="87454" y="100741"/>
                </a:cubicBezTo>
                <a:cubicBezTo>
                  <a:pt x="86054" y="102781"/>
                  <a:pt x="84763" y="104499"/>
                  <a:pt x="83901" y="106432"/>
                </a:cubicBezTo>
                <a:cubicBezTo>
                  <a:pt x="82071" y="110297"/>
                  <a:pt x="78196" y="112552"/>
                  <a:pt x="74213" y="112552"/>
                </a:cubicBezTo>
                <a:cubicBezTo>
                  <a:pt x="72598" y="112552"/>
                  <a:pt x="71091" y="112230"/>
                  <a:pt x="69584" y="111586"/>
                </a:cubicBezTo>
                <a:cubicBezTo>
                  <a:pt x="64202" y="109009"/>
                  <a:pt x="61941" y="102673"/>
                  <a:pt x="64417" y="97305"/>
                </a:cubicBezTo>
                <a:cubicBezTo>
                  <a:pt x="66139" y="93654"/>
                  <a:pt x="68077" y="90862"/>
                  <a:pt x="69799" y="88392"/>
                </a:cubicBezTo>
                <a:cubicBezTo>
                  <a:pt x="73136" y="83775"/>
                  <a:pt x="75074" y="80983"/>
                  <a:pt x="75074" y="74111"/>
                </a:cubicBezTo>
                <a:cubicBezTo>
                  <a:pt x="75074" y="67346"/>
                  <a:pt x="73136" y="64555"/>
                  <a:pt x="69799" y="59937"/>
                </a:cubicBezTo>
                <a:cubicBezTo>
                  <a:pt x="66032" y="54461"/>
                  <a:pt x="60757" y="46945"/>
                  <a:pt x="60757" y="33415"/>
                </a:cubicBezTo>
                <a:cubicBezTo>
                  <a:pt x="60757" y="19779"/>
                  <a:pt x="66032" y="12262"/>
                  <a:pt x="69799" y="6786"/>
                </a:cubicBezTo>
                <a:cubicBezTo>
                  <a:pt x="70338" y="6142"/>
                  <a:pt x="70768" y="5498"/>
                  <a:pt x="71306" y="4746"/>
                </a:cubicBezTo>
                <a:cubicBezTo>
                  <a:pt x="74536" y="-193"/>
                  <a:pt x="81318" y="-1482"/>
                  <a:pt x="86162" y="1847"/>
                </a:cubicBezTo>
                <a:close/>
                <a:moveTo>
                  <a:pt x="218342" y="1847"/>
                </a:moveTo>
                <a:cubicBezTo>
                  <a:pt x="223288" y="5175"/>
                  <a:pt x="224579" y="11833"/>
                  <a:pt x="221245" y="16772"/>
                </a:cubicBezTo>
                <a:cubicBezTo>
                  <a:pt x="220707" y="17524"/>
                  <a:pt x="220170" y="18383"/>
                  <a:pt x="219632" y="19134"/>
                </a:cubicBezTo>
                <a:cubicBezTo>
                  <a:pt x="216406" y="23752"/>
                  <a:pt x="214363" y="26543"/>
                  <a:pt x="214363" y="33415"/>
                </a:cubicBezTo>
                <a:cubicBezTo>
                  <a:pt x="214363" y="40180"/>
                  <a:pt x="216406" y="42972"/>
                  <a:pt x="219632" y="47589"/>
                </a:cubicBezTo>
                <a:cubicBezTo>
                  <a:pt x="223503" y="53065"/>
                  <a:pt x="228773" y="60582"/>
                  <a:pt x="228773" y="74219"/>
                </a:cubicBezTo>
                <a:cubicBezTo>
                  <a:pt x="228773" y="87748"/>
                  <a:pt x="223503" y="95264"/>
                  <a:pt x="219632" y="100741"/>
                </a:cubicBezTo>
                <a:cubicBezTo>
                  <a:pt x="218234" y="102781"/>
                  <a:pt x="216944" y="104499"/>
                  <a:pt x="216083" y="106432"/>
                </a:cubicBezTo>
                <a:cubicBezTo>
                  <a:pt x="214255" y="110297"/>
                  <a:pt x="210384" y="112552"/>
                  <a:pt x="206405" y="112552"/>
                </a:cubicBezTo>
                <a:cubicBezTo>
                  <a:pt x="204792" y="112552"/>
                  <a:pt x="203286" y="112230"/>
                  <a:pt x="201781" y="111586"/>
                </a:cubicBezTo>
                <a:cubicBezTo>
                  <a:pt x="196404" y="109009"/>
                  <a:pt x="194145" y="102673"/>
                  <a:pt x="196619" y="97305"/>
                </a:cubicBezTo>
                <a:cubicBezTo>
                  <a:pt x="198339" y="93654"/>
                  <a:pt x="200275" y="90862"/>
                  <a:pt x="201996" y="88392"/>
                </a:cubicBezTo>
                <a:cubicBezTo>
                  <a:pt x="205329" y="83775"/>
                  <a:pt x="207265" y="80983"/>
                  <a:pt x="207265" y="74111"/>
                </a:cubicBezTo>
                <a:cubicBezTo>
                  <a:pt x="207265" y="67346"/>
                  <a:pt x="205329" y="64555"/>
                  <a:pt x="201996" y="59937"/>
                </a:cubicBezTo>
                <a:cubicBezTo>
                  <a:pt x="198124" y="54461"/>
                  <a:pt x="192855" y="46945"/>
                  <a:pt x="192855" y="33415"/>
                </a:cubicBezTo>
                <a:cubicBezTo>
                  <a:pt x="192855" y="19779"/>
                  <a:pt x="198124" y="12262"/>
                  <a:pt x="201996" y="6786"/>
                </a:cubicBezTo>
                <a:cubicBezTo>
                  <a:pt x="202533" y="6142"/>
                  <a:pt x="202964" y="5497"/>
                  <a:pt x="203394" y="4746"/>
                </a:cubicBezTo>
                <a:cubicBezTo>
                  <a:pt x="206727" y="-193"/>
                  <a:pt x="213395" y="-1482"/>
                  <a:pt x="218342" y="1847"/>
                </a:cubicBezTo>
                <a:close/>
                <a:moveTo>
                  <a:pt x="350511" y="1847"/>
                </a:moveTo>
                <a:cubicBezTo>
                  <a:pt x="355458" y="5175"/>
                  <a:pt x="356748" y="11833"/>
                  <a:pt x="353414" y="16772"/>
                </a:cubicBezTo>
                <a:cubicBezTo>
                  <a:pt x="352877" y="17524"/>
                  <a:pt x="352339" y="18383"/>
                  <a:pt x="351801" y="19134"/>
                </a:cubicBezTo>
                <a:cubicBezTo>
                  <a:pt x="348575" y="23752"/>
                  <a:pt x="346532" y="26543"/>
                  <a:pt x="346532" y="33415"/>
                </a:cubicBezTo>
                <a:cubicBezTo>
                  <a:pt x="346532" y="40180"/>
                  <a:pt x="348575" y="42972"/>
                  <a:pt x="351801" y="47589"/>
                </a:cubicBezTo>
                <a:cubicBezTo>
                  <a:pt x="355673" y="53065"/>
                  <a:pt x="360942" y="60582"/>
                  <a:pt x="360942" y="74111"/>
                </a:cubicBezTo>
                <a:cubicBezTo>
                  <a:pt x="360942" y="87748"/>
                  <a:pt x="355673" y="95264"/>
                  <a:pt x="351801" y="100741"/>
                </a:cubicBezTo>
                <a:cubicBezTo>
                  <a:pt x="350403" y="102781"/>
                  <a:pt x="349113" y="104499"/>
                  <a:pt x="348253" y="106432"/>
                </a:cubicBezTo>
                <a:cubicBezTo>
                  <a:pt x="346424" y="110297"/>
                  <a:pt x="342553" y="112552"/>
                  <a:pt x="338466" y="112552"/>
                </a:cubicBezTo>
                <a:cubicBezTo>
                  <a:pt x="336961" y="112552"/>
                  <a:pt x="335455" y="112230"/>
                  <a:pt x="333950" y="111586"/>
                </a:cubicBezTo>
                <a:cubicBezTo>
                  <a:pt x="328573" y="109009"/>
                  <a:pt x="326207" y="102673"/>
                  <a:pt x="328788" y="97305"/>
                </a:cubicBezTo>
                <a:cubicBezTo>
                  <a:pt x="330401" y="93654"/>
                  <a:pt x="332444" y="90862"/>
                  <a:pt x="334165" y="88392"/>
                </a:cubicBezTo>
                <a:cubicBezTo>
                  <a:pt x="337391" y="83775"/>
                  <a:pt x="339434" y="80983"/>
                  <a:pt x="339434" y="74111"/>
                </a:cubicBezTo>
                <a:cubicBezTo>
                  <a:pt x="339434" y="67346"/>
                  <a:pt x="337391" y="64555"/>
                  <a:pt x="334165" y="59937"/>
                </a:cubicBezTo>
                <a:cubicBezTo>
                  <a:pt x="330294" y="54461"/>
                  <a:pt x="325024" y="46945"/>
                  <a:pt x="325024" y="33415"/>
                </a:cubicBezTo>
                <a:cubicBezTo>
                  <a:pt x="325024" y="19779"/>
                  <a:pt x="330294" y="12262"/>
                  <a:pt x="334165" y="6786"/>
                </a:cubicBezTo>
                <a:cubicBezTo>
                  <a:pt x="334595" y="6142"/>
                  <a:pt x="335133" y="5497"/>
                  <a:pt x="335563" y="4746"/>
                </a:cubicBezTo>
                <a:cubicBezTo>
                  <a:pt x="338897" y="-193"/>
                  <a:pt x="345564" y="-1482"/>
                  <a:pt x="350511" y="1847"/>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5" name="camera-night-mode_61412">
            <a:extLst>
              <a:ext uri="{FF2B5EF4-FFF2-40B4-BE49-F238E27FC236}">
                <a16:creationId xmlns:a16="http://schemas.microsoft.com/office/drawing/2014/main" id="{823EA7BC-5F32-A3F1-FBE1-4A51B2A1040A}"/>
              </a:ext>
            </a:extLst>
          </p:cNvPr>
          <p:cNvSpPr/>
          <p:nvPr/>
        </p:nvSpPr>
        <p:spPr>
          <a:xfrm>
            <a:off x="10096456" y="4382226"/>
            <a:ext cx="609685" cy="608146"/>
          </a:xfrm>
          <a:custGeom>
            <a:avLst/>
            <a:gdLst>
              <a:gd name="T0" fmla="*/ 11141 w 12851"/>
              <a:gd name="T1" fmla="*/ 10427 h 12837"/>
              <a:gd name="T2" fmla="*/ 12778 w 12851"/>
              <a:gd name="T3" fmla="*/ 7502 h 12837"/>
              <a:gd name="T4" fmla="*/ 12251 w 12851"/>
              <a:gd name="T5" fmla="*/ 7211 h 12837"/>
              <a:gd name="T6" fmla="*/ 12243 w 12851"/>
              <a:gd name="T7" fmla="*/ 7220 h 12837"/>
              <a:gd name="T8" fmla="*/ 5527 w 12851"/>
              <a:gd name="T9" fmla="*/ 7112 h 12837"/>
              <a:gd name="T10" fmla="*/ 5576 w 12851"/>
              <a:gd name="T11" fmla="*/ 664 h 12837"/>
              <a:gd name="T12" fmla="*/ 5642 w 12851"/>
              <a:gd name="T13" fmla="*/ 597 h 12837"/>
              <a:gd name="T14" fmla="*/ 5350 w 12851"/>
              <a:gd name="T15" fmla="*/ 72 h 12837"/>
              <a:gd name="T16" fmla="*/ 2447 w 12851"/>
              <a:gd name="T17" fmla="*/ 1686 h 12837"/>
              <a:gd name="T18" fmla="*/ 2417 w 12851"/>
              <a:gd name="T19" fmla="*/ 10421 h 12837"/>
              <a:gd name="T20" fmla="*/ 11141 w 12851"/>
              <a:gd name="T21" fmla="*/ 10427 h 1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51" h="12837">
                <a:moveTo>
                  <a:pt x="11141" y="10427"/>
                </a:moveTo>
                <a:cubicBezTo>
                  <a:pt x="11977" y="9591"/>
                  <a:pt x="12523" y="8574"/>
                  <a:pt x="12778" y="7502"/>
                </a:cubicBezTo>
                <a:cubicBezTo>
                  <a:pt x="12851" y="7195"/>
                  <a:pt x="12474" y="6988"/>
                  <a:pt x="12251" y="7211"/>
                </a:cubicBezTo>
                <a:cubicBezTo>
                  <a:pt x="12248" y="7214"/>
                  <a:pt x="12245" y="7217"/>
                  <a:pt x="12243" y="7220"/>
                </a:cubicBezTo>
                <a:cubicBezTo>
                  <a:pt x="10382" y="9081"/>
                  <a:pt x="7342" y="9045"/>
                  <a:pt x="5527" y="7112"/>
                </a:cubicBezTo>
                <a:cubicBezTo>
                  <a:pt x="3815" y="5290"/>
                  <a:pt x="3838" y="2461"/>
                  <a:pt x="5576" y="664"/>
                </a:cubicBezTo>
                <a:cubicBezTo>
                  <a:pt x="5598" y="642"/>
                  <a:pt x="5620" y="619"/>
                  <a:pt x="5642" y="597"/>
                </a:cubicBezTo>
                <a:cubicBezTo>
                  <a:pt x="5865" y="375"/>
                  <a:pt x="5657" y="0"/>
                  <a:pt x="5350" y="72"/>
                </a:cubicBezTo>
                <a:cubicBezTo>
                  <a:pt x="4288" y="325"/>
                  <a:pt x="3279" y="863"/>
                  <a:pt x="2447" y="1686"/>
                </a:cubicBezTo>
                <a:cubicBezTo>
                  <a:pt x="14" y="4094"/>
                  <a:pt x="0" y="7997"/>
                  <a:pt x="2417" y="10421"/>
                </a:cubicBezTo>
                <a:cubicBezTo>
                  <a:pt x="4824" y="12835"/>
                  <a:pt x="8731" y="12837"/>
                  <a:pt x="11141" y="10427"/>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6" name="wifi-sign_71830">
            <a:extLst>
              <a:ext uri="{FF2B5EF4-FFF2-40B4-BE49-F238E27FC236}">
                <a16:creationId xmlns:a16="http://schemas.microsoft.com/office/drawing/2014/main" id="{0BF736F8-EB90-7B91-6110-53B001B317FF}"/>
              </a:ext>
            </a:extLst>
          </p:cNvPr>
          <p:cNvSpPr/>
          <p:nvPr/>
        </p:nvSpPr>
        <p:spPr>
          <a:xfrm>
            <a:off x="9292304" y="5242958"/>
            <a:ext cx="609685" cy="401158"/>
          </a:xfrm>
          <a:custGeom>
            <a:avLst/>
            <a:gdLst>
              <a:gd name="connsiteX0" fmla="*/ 303466 w 606906"/>
              <a:gd name="connsiteY0" fmla="*/ 282897 h 399330"/>
              <a:gd name="connsiteX1" fmla="*/ 309023 w 606906"/>
              <a:gd name="connsiteY1" fmla="*/ 288445 h 399330"/>
              <a:gd name="connsiteX2" fmla="*/ 303466 w 606906"/>
              <a:gd name="connsiteY2" fmla="*/ 293994 h 399330"/>
              <a:gd name="connsiteX3" fmla="*/ 275681 w 606906"/>
              <a:gd name="connsiteY3" fmla="*/ 321735 h 399330"/>
              <a:gd name="connsiteX4" fmla="*/ 270124 w 606906"/>
              <a:gd name="connsiteY4" fmla="*/ 327283 h 399330"/>
              <a:gd name="connsiteX5" fmla="*/ 264567 w 606906"/>
              <a:gd name="connsiteY5" fmla="*/ 321735 h 399330"/>
              <a:gd name="connsiteX6" fmla="*/ 303466 w 606906"/>
              <a:gd name="connsiteY6" fmla="*/ 282897 h 399330"/>
              <a:gd name="connsiteX7" fmla="*/ 303448 w 606906"/>
              <a:gd name="connsiteY7" fmla="*/ 266264 h 399330"/>
              <a:gd name="connsiteX8" fmla="*/ 247903 w 606906"/>
              <a:gd name="connsiteY8" fmla="*/ 321708 h 399330"/>
              <a:gd name="connsiteX9" fmla="*/ 303448 w 606906"/>
              <a:gd name="connsiteY9" fmla="*/ 377152 h 399330"/>
              <a:gd name="connsiteX10" fmla="*/ 358993 w 606906"/>
              <a:gd name="connsiteY10" fmla="*/ 321708 h 399330"/>
              <a:gd name="connsiteX11" fmla="*/ 303448 w 606906"/>
              <a:gd name="connsiteY11" fmla="*/ 266264 h 399330"/>
              <a:gd name="connsiteX12" fmla="*/ 303448 w 606906"/>
              <a:gd name="connsiteY12" fmla="*/ 244086 h 399330"/>
              <a:gd name="connsiteX13" fmla="*/ 381211 w 606906"/>
              <a:gd name="connsiteY13" fmla="*/ 321708 h 399330"/>
              <a:gd name="connsiteX14" fmla="*/ 303448 w 606906"/>
              <a:gd name="connsiteY14" fmla="*/ 399330 h 399330"/>
              <a:gd name="connsiteX15" fmla="*/ 225685 w 606906"/>
              <a:gd name="connsiteY15" fmla="*/ 321708 h 399330"/>
              <a:gd name="connsiteX16" fmla="*/ 303448 w 606906"/>
              <a:gd name="connsiteY16" fmla="*/ 244086 h 399330"/>
              <a:gd name="connsiteX17" fmla="*/ 303478 w 606906"/>
              <a:gd name="connsiteY17" fmla="*/ 127371 h 399330"/>
              <a:gd name="connsiteX18" fmla="*/ 501882 w 606906"/>
              <a:gd name="connsiteY18" fmla="*/ 266031 h 399330"/>
              <a:gd name="connsiteX19" fmla="*/ 495184 w 606906"/>
              <a:gd name="connsiteY19" fmla="*/ 280223 h 399330"/>
              <a:gd name="connsiteX20" fmla="*/ 491427 w 606906"/>
              <a:gd name="connsiteY20" fmla="*/ 280957 h 399330"/>
              <a:gd name="connsiteX21" fmla="*/ 480972 w 606906"/>
              <a:gd name="connsiteY21" fmla="*/ 273616 h 399330"/>
              <a:gd name="connsiteX22" fmla="*/ 303478 w 606906"/>
              <a:gd name="connsiteY22" fmla="*/ 149557 h 399330"/>
              <a:gd name="connsiteX23" fmla="*/ 125984 w 606906"/>
              <a:gd name="connsiteY23" fmla="*/ 273616 h 399330"/>
              <a:gd name="connsiteX24" fmla="*/ 111771 w 606906"/>
              <a:gd name="connsiteY24" fmla="*/ 280223 h 399330"/>
              <a:gd name="connsiteX25" fmla="*/ 105074 w 606906"/>
              <a:gd name="connsiteY25" fmla="*/ 266031 h 399330"/>
              <a:gd name="connsiteX26" fmla="*/ 303478 w 606906"/>
              <a:gd name="connsiteY26" fmla="*/ 127371 h 399330"/>
              <a:gd name="connsiteX27" fmla="*/ 303449 w 606906"/>
              <a:gd name="connsiteY27" fmla="*/ 0 h 399330"/>
              <a:gd name="connsiteX28" fmla="*/ 606249 w 606906"/>
              <a:gd name="connsiteY28" fmla="*/ 211692 h 399330"/>
              <a:gd name="connsiteX29" fmla="*/ 599633 w 606906"/>
              <a:gd name="connsiteY29" fmla="*/ 225887 h 399330"/>
              <a:gd name="connsiteX30" fmla="*/ 595875 w 606906"/>
              <a:gd name="connsiteY30" fmla="*/ 226539 h 399330"/>
              <a:gd name="connsiteX31" fmla="*/ 585420 w 606906"/>
              <a:gd name="connsiteY31" fmla="*/ 219197 h 399330"/>
              <a:gd name="connsiteX32" fmla="*/ 303449 w 606906"/>
              <a:gd name="connsiteY32" fmla="*/ 22189 h 399330"/>
              <a:gd name="connsiteX33" fmla="*/ 21478 w 606906"/>
              <a:gd name="connsiteY33" fmla="*/ 219197 h 399330"/>
              <a:gd name="connsiteX34" fmla="*/ 7265 w 606906"/>
              <a:gd name="connsiteY34" fmla="*/ 225887 h 399330"/>
              <a:gd name="connsiteX35" fmla="*/ 648 w 606906"/>
              <a:gd name="connsiteY35" fmla="*/ 211692 h 399330"/>
              <a:gd name="connsiteX36" fmla="*/ 303449 w 606906"/>
              <a:gd name="connsiteY36" fmla="*/ 0 h 3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906" h="399330">
                <a:moveTo>
                  <a:pt x="303466" y="282897"/>
                </a:moveTo>
                <a:cubicBezTo>
                  <a:pt x="306572" y="282897"/>
                  <a:pt x="309023" y="285345"/>
                  <a:pt x="309023" y="288445"/>
                </a:cubicBezTo>
                <a:cubicBezTo>
                  <a:pt x="309023" y="291546"/>
                  <a:pt x="306572" y="293994"/>
                  <a:pt x="303466" y="293994"/>
                </a:cubicBezTo>
                <a:cubicBezTo>
                  <a:pt x="288103" y="293994"/>
                  <a:pt x="275681" y="306395"/>
                  <a:pt x="275681" y="321735"/>
                </a:cubicBezTo>
                <a:cubicBezTo>
                  <a:pt x="275681" y="324835"/>
                  <a:pt x="273230" y="327283"/>
                  <a:pt x="270124" y="327283"/>
                </a:cubicBezTo>
                <a:cubicBezTo>
                  <a:pt x="267019" y="327283"/>
                  <a:pt x="264567" y="324835"/>
                  <a:pt x="264567" y="321735"/>
                </a:cubicBezTo>
                <a:cubicBezTo>
                  <a:pt x="264567" y="300439"/>
                  <a:pt x="282137" y="282897"/>
                  <a:pt x="303466" y="282897"/>
                </a:cubicBezTo>
                <a:close/>
                <a:moveTo>
                  <a:pt x="303448" y="266264"/>
                </a:moveTo>
                <a:cubicBezTo>
                  <a:pt x="272817" y="266264"/>
                  <a:pt x="247903" y="291132"/>
                  <a:pt x="247903" y="321708"/>
                </a:cubicBezTo>
                <a:cubicBezTo>
                  <a:pt x="247903" y="352284"/>
                  <a:pt x="272817" y="377152"/>
                  <a:pt x="303448" y="377152"/>
                </a:cubicBezTo>
                <a:cubicBezTo>
                  <a:pt x="334080" y="377152"/>
                  <a:pt x="358993" y="352284"/>
                  <a:pt x="358993" y="321708"/>
                </a:cubicBezTo>
                <a:cubicBezTo>
                  <a:pt x="358993" y="291132"/>
                  <a:pt x="334080" y="266264"/>
                  <a:pt x="303448" y="266264"/>
                </a:cubicBezTo>
                <a:close/>
                <a:moveTo>
                  <a:pt x="303448" y="244086"/>
                </a:moveTo>
                <a:cubicBezTo>
                  <a:pt x="346332" y="244086"/>
                  <a:pt x="381211" y="278902"/>
                  <a:pt x="381211" y="321708"/>
                </a:cubicBezTo>
                <a:cubicBezTo>
                  <a:pt x="381211" y="364514"/>
                  <a:pt x="346332" y="399330"/>
                  <a:pt x="303448" y="399330"/>
                </a:cubicBezTo>
                <a:cubicBezTo>
                  <a:pt x="260564" y="399330"/>
                  <a:pt x="225685" y="364514"/>
                  <a:pt x="225685" y="321708"/>
                </a:cubicBezTo>
                <a:cubicBezTo>
                  <a:pt x="225685" y="278902"/>
                  <a:pt x="260564" y="244086"/>
                  <a:pt x="303448" y="244086"/>
                </a:cubicBezTo>
                <a:close/>
                <a:moveTo>
                  <a:pt x="303478" y="127371"/>
                </a:moveTo>
                <a:cubicBezTo>
                  <a:pt x="391939" y="127371"/>
                  <a:pt x="471660" y="183324"/>
                  <a:pt x="501882" y="266031"/>
                </a:cubicBezTo>
                <a:cubicBezTo>
                  <a:pt x="503924" y="271822"/>
                  <a:pt x="500984" y="278265"/>
                  <a:pt x="495184" y="280223"/>
                </a:cubicBezTo>
                <a:cubicBezTo>
                  <a:pt x="493877" y="280712"/>
                  <a:pt x="492816" y="280957"/>
                  <a:pt x="491427" y="280957"/>
                </a:cubicBezTo>
                <a:cubicBezTo>
                  <a:pt x="487016" y="280957"/>
                  <a:pt x="482524" y="278021"/>
                  <a:pt x="480972" y="273616"/>
                </a:cubicBezTo>
                <a:cubicBezTo>
                  <a:pt x="453935" y="199474"/>
                  <a:pt x="382546" y="149557"/>
                  <a:pt x="303478" y="149557"/>
                </a:cubicBezTo>
                <a:cubicBezTo>
                  <a:pt x="224410" y="149557"/>
                  <a:pt x="153102" y="199311"/>
                  <a:pt x="125984" y="273616"/>
                </a:cubicBezTo>
                <a:cubicBezTo>
                  <a:pt x="123942" y="279407"/>
                  <a:pt x="117489" y="282262"/>
                  <a:pt x="111771" y="280223"/>
                </a:cubicBezTo>
                <a:cubicBezTo>
                  <a:pt x="105972" y="278265"/>
                  <a:pt x="103113" y="271822"/>
                  <a:pt x="105074" y="266031"/>
                </a:cubicBezTo>
                <a:cubicBezTo>
                  <a:pt x="135296" y="183080"/>
                  <a:pt x="215099" y="127371"/>
                  <a:pt x="303478" y="127371"/>
                </a:cubicBezTo>
                <a:close/>
                <a:moveTo>
                  <a:pt x="303449" y="0"/>
                </a:moveTo>
                <a:cubicBezTo>
                  <a:pt x="438308" y="0"/>
                  <a:pt x="560098" y="85003"/>
                  <a:pt x="606249" y="211692"/>
                </a:cubicBezTo>
                <a:cubicBezTo>
                  <a:pt x="608291" y="217484"/>
                  <a:pt x="605432" y="223929"/>
                  <a:pt x="599633" y="225887"/>
                </a:cubicBezTo>
                <a:cubicBezTo>
                  <a:pt x="598326" y="226294"/>
                  <a:pt x="597182" y="226539"/>
                  <a:pt x="595875" y="226539"/>
                </a:cubicBezTo>
                <a:cubicBezTo>
                  <a:pt x="591383" y="226539"/>
                  <a:pt x="586972" y="223684"/>
                  <a:pt x="585420" y="219197"/>
                </a:cubicBezTo>
                <a:cubicBezTo>
                  <a:pt x="542291" y="101400"/>
                  <a:pt x="428996" y="22189"/>
                  <a:pt x="303449" y="22189"/>
                </a:cubicBezTo>
                <a:cubicBezTo>
                  <a:pt x="177901" y="22189"/>
                  <a:pt x="64606" y="101400"/>
                  <a:pt x="21478" y="219197"/>
                </a:cubicBezTo>
                <a:cubicBezTo>
                  <a:pt x="19517" y="224989"/>
                  <a:pt x="13064" y="227926"/>
                  <a:pt x="7265" y="225887"/>
                </a:cubicBezTo>
                <a:cubicBezTo>
                  <a:pt x="1547" y="223929"/>
                  <a:pt x="-1394" y="217484"/>
                  <a:pt x="648" y="211692"/>
                </a:cubicBezTo>
                <a:cubicBezTo>
                  <a:pt x="46799" y="85003"/>
                  <a:pt x="168589" y="0"/>
                  <a:pt x="303449" y="0"/>
                </a:cubicBezTo>
                <a:close/>
              </a:path>
            </a:pathLst>
          </a:custGeom>
          <a:solidFill>
            <a:srgbClr val="157D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7" name="continuous_120798">
            <a:extLst>
              <a:ext uri="{FF2B5EF4-FFF2-40B4-BE49-F238E27FC236}">
                <a16:creationId xmlns:a16="http://schemas.microsoft.com/office/drawing/2014/main" id="{967931DA-482C-9DFB-6333-0720AB6E1D26}"/>
              </a:ext>
            </a:extLst>
          </p:cNvPr>
          <p:cNvSpPr/>
          <p:nvPr/>
        </p:nvSpPr>
        <p:spPr>
          <a:xfrm>
            <a:off x="1661567" y="4686299"/>
            <a:ext cx="609685" cy="540636"/>
          </a:xfrm>
          <a:custGeom>
            <a:avLst/>
            <a:gdLst>
              <a:gd name="connsiteX0" fmla="*/ 46173 w 605322"/>
              <a:gd name="connsiteY0" fmla="*/ 212020 h 536768"/>
              <a:gd name="connsiteX1" fmla="*/ 60436 w 605322"/>
              <a:gd name="connsiteY1" fmla="*/ 212020 h 536768"/>
              <a:gd name="connsiteX2" fmla="*/ 103613 w 605322"/>
              <a:gd name="connsiteY2" fmla="*/ 255230 h 536768"/>
              <a:gd name="connsiteX3" fmla="*/ 96530 w 605322"/>
              <a:gd name="connsiteY3" fmla="*/ 272281 h 536768"/>
              <a:gd name="connsiteX4" fmla="*/ 72758 w 605322"/>
              <a:gd name="connsiteY4" fmla="*/ 272281 h 536768"/>
              <a:gd name="connsiteX5" fmla="*/ 72758 w 605322"/>
              <a:gd name="connsiteY5" fmla="*/ 275381 h 536768"/>
              <a:gd name="connsiteX6" fmla="*/ 108077 w 605322"/>
              <a:gd name="connsiteY6" fmla="*/ 392317 h 536768"/>
              <a:gd name="connsiteX7" fmla="*/ 229652 w 605322"/>
              <a:gd name="connsiteY7" fmla="*/ 486389 h 536768"/>
              <a:gd name="connsiteX8" fmla="*/ 397703 w 605322"/>
              <a:gd name="connsiteY8" fmla="*/ 476992 h 536768"/>
              <a:gd name="connsiteX9" fmla="*/ 398189 w 605322"/>
              <a:gd name="connsiteY9" fmla="*/ 476798 h 536768"/>
              <a:gd name="connsiteX10" fmla="*/ 476199 w 605322"/>
              <a:gd name="connsiteY10" fmla="*/ 419347 h 536768"/>
              <a:gd name="connsiteX11" fmla="*/ 480080 w 605322"/>
              <a:gd name="connsiteY11" fmla="*/ 414503 h 536768"/>
              <a:gd name="connsiteX12" fmla="*/ 507247 w 605322"/>
              <a:gd name="connsiteY12" fmla="*/ 410725 h 536768"/>
              <a:gd name="connsiteX13" fmla="*/ 510934 w 605322"/>
              <a:gd name="connsiteY13" fmla="*/ 437949 h 536768"/>
              <a:gd name="connsiteX14" fmla="*/ 414198 w 605322"/>
              <a:gd name="connsiteY14" fmla="*/ 512063 h 536768"/>
              <a:gd name="connsiteX15" fmla="*/ 303296 w 605322"/>
              <a:gd name="connsiteY15" fmla="*/ 536768 h 536768"/>
              <a:gd name="connsiteX16" fmla="*/ 217718 w 605322"/>
              <a:gd name="connsiteY16" fmla="*/ 523301 h 536768"/>
              <a:gd name="connsiteX17" fmla="*/ 75475 w 605322"/>
              <a:gd name="connsiteY17" fmla="*/ 413438 h 536768"/>
              <a:gd name="connsiteX18" fmla="*/ 75281 w 605322"/>
              <a:gd name="connsiteY18" fmla="*/ 413050 h 536768"/>
              <a:gd name="connsiteX19" fmla="*/ 33850 w 605322"/>
              <a:gd name="connsiteY19" fmla="*/ 272281 h 536768"/>
              <a:gd name="connsiteX20" fmla="*/ 10079 w 605322"/>
              <a:gd name="connsiteY20" fmla="*/ 272281 h 536768"/>
              <a:gd name="connsiteX21" fmla="*/ 2996 w 605322"/>
              <a:gd name="connsiteY21" fmla="*/ 255230 h 536768"/>
              <a:gd name="connsiteX22" fmla="*/ 335244 w 605322"/>
              <a:gd name="connsiteY22" fmla="*/ 1999 h 536768"/>
              <a:gd name="connsiteX23" fmla="*/ 451195 w 605322"/>
              <a:gd name="connsiteY23" fmla="*/ 44735 h 536768"/>
              <a:gd name="connsiteX24" fmla="*/ 534836 w 605322"/>
              <a:gd name="connsiteY24" fmla="*/ 133115 h 536768"/>
              <a:gd name="connsiteX25" fmla="*/ 570931 w 605322"/>
              <a:gd name="connsiteY25" fmla="*/ 252409 h 536768"/>
              <a:gd name="connsiteX26" fmla="*/ 571416 w 605322"/>
              <a:gd name="connsiteY26" fmla="*/ 268302 h 536768"/>
              <a:gd name="connsiteX27" fmla="*/ 595286 w 605322"/>
              <a:gd name="connsiteY27" fmla="*/ 268302 h 536768"/>
              <a:gd name="connsiteX28" fmla="*/ 602369 w 605322"/>
              <a:gd name="connsiteY28" fmla="*/ 285455 h 536768"/>
              <a:gd name="connsiteX29" fmla="*/ 559094 w 605322"/>
              <a:gd name="connsiteY29" fmla="*/ 328676 h 536768"/>
              <a:gd name="connsiteX30" fmla="*/ 544927 w 605322"/>
              <a:gd name="connsiteY30" fmla="*/ 328676 h 536768"/>
              <a:gd name="connsiteX31" fmla="*/ 501651 w 605322"/>
              <a:gd name="connsiteY31" fmla="*/ 285455 h 536768"/>
              <a:gd name="connsiteX32" fmla="*/ 508735 w 605322"/>
              <a:gd name="connsiteY32" fmla="*/ 268302 h 536768"/>
              <a:gd name="connsiteX33" fmla="*/ 532604 w 605322"/>
              <a:gd name="connsiteY33" fmla="*/ 268302 h 536768"/>
              <a:gd name="connsiteX34" fmla="*/ 532507 w 605322"/>
              <a:gd name="connsiteY34" fmla="*/ 261518 h 536768"/>
              <a:gd name="connsiteX35" fmla="*/ 532216 w 605322"/>
              <a:gd name="connsiteY35" fmla="*/ 254638 h 536768"/>
              <a:gd name="connsiteX36" fmla="*/ 501263 w 605322"/>
              <a:gd name="connsiteY36" fmla="*/ 152691 h 536768"/>
              <a:gd name="connsiteX37" fmla="*/ 429752 w 605322"/>
              <a:gd name="connsiteY37" fmla="*/ 77005 h 536768"/>
              <a:gd name="connsiteX38" fmla="*/ 330586 w 605322"/>
              <a:gd name="connsiteY38" fmla="*/ 40471 h 536768"/>
              <a:gd name="connsiteX39" fmla="*/ 215217 w 605322"/>
              <a:gd name="connsiteY39" fmla="*/ 55976 h 536768"/>
              <a:gd name="connsiteX40" fmla="*/ 128180 w 605322"/>
              <a:gd name="connsiteY40" fmla="*/ 118773 h 536768"/>
              <a:gd name="connsiteX41" fmla="*/ 123814 w 605322"/>
              <a:gd name="connsiteY41" fmla="*/ 124103 h 536768"/>
              <a:gd name="connsiteX42" fmla="*/ 96451 w 605322"/>
              <a:gd name="connsiteY42" fmla="*/ 127010 h 536768"/>
              <a:gd name="connsiteX43" fmla="*/ 93637 w 605322"/>
              <a:gd name="connsiteY43" fmla="*/ 99779 h 536768"/>
              <a:gd name="connsiteX44" fmla="*/ 200468 w 605322"/>
              <a:gd name="connsiteY44" fmla="*/ 20120 h 536768"/>
              <a:gd name="connsiteX45" fmla="*/ 335244 w 605322"/>
              <a:gd name="connsiteY45" fmla="*/ 1999 h 53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5322" h="536768">
                <a:moveTo>
                  <a:pt x="46173" y="212020"/>
                </a:moveTo>
                <a:cubicBezTo>
                  <a:pt x="50151" y="208145"/>
                  <a:pt x="56458" y="208145"/>
                  <a:pt x="60436" y="212020"/>
                </a:cubicBezTo>
                <a:lnTo>
                  <a:pt x="103613" y="255230"/>
                </a:lnTo>
                <a:cubicBezTo>
                  <a:pt x="110017" y="261527"/>
                  <a:pt x="105457" y="272281"/>
                  <a:pt x="96530" y="272281"/>
                </a:cubicBezTo>
                <a:lnTo>
                  <a:pt x="72758" y="272281"/>
                </a:lnTo>
                <a:cubicBezTo>
                  <a:pt x="72758" y="273346"/>
                  <a:pt x="72758" y="274315"/>
                  <a:pt x="72758" y="275381"/>
                </a:cubicBezTo>
                <a:cubicBezTo>
                  <a:pt x="73631" y="316846"/>
                  <a:pt x="85469" y="356083"/>
                  <a:pt x="108077" y="392317"/>
                </a:cubicBezTo>
                <a:cubicBezTo>
                  <a:pt x="138446" y="438336"/>
                  <a:pt x="179392" y="470016"/>
                  <a:pt x="229652" y="486389"/>
                </a:cubicBezTo>
                <a:cubicBezTo>
                  <a:pt x="286995" y="504603"/>
                  <a:pt x="346667" y="501309"/>
                  <a:pt x="397703" y="476992"/>
                </a:cubicBezTo>
                <a:cubicBezTo>
                  <a:pt x="397897" y="476895"/>
                  <a:pt x="397995" y="476798"/>
                  <a:pt x="398189" y="476798"/>
                </a:cubicBezTo>
                <a:cubicBezTo>
                  <a:pt x="430499" y="462363"/>
                  <a:pt x="456793" y="443083"/>
                  <a:pt x="476199" y="419347"/>
                </a:cubicBezTo>
                <a:cubicBezTo>
                  <a:pt x="477557" y="417700"/>
                  <a:pt x="478818" y="416150"/>
                  <a:pt x="480080" y="414503"/>
                </a:cubicBezTo>
                <a:cubicBezTo>
                  <a:pt x="486581" y="405978"/>
                  <a:pt x="498709" y="404331"/>
                  <a:pt x="507247" y="410725"/>
                </a:cubicBezTo>
                <a:cubicBezTo>
                  <a:pt x="515786" y="417216"/>
                  <a:pt x="517435" y="429423"/>
                  <a:pt x="510934" y="437949"/>
                </a:cubicBezTo>
                <a:cubicBezTo>
                  <a:pt x="487163" y="469145"/>
                  <a:pt x="454659" y="494043"/>
                  <a:pt x="414198" y="512063"/>
                </a:cubicBezTo>
                <a:cubicBezTo>
                  <a:pt x="379656" y="528436"/>
                  <a:pt x="341913" y="536768"/>
                  <a:pt x="303296" y="536768"/>
                </a:cubicBezTo>
                <a:cubicBezTo>
                  <a:pt x="274867" y="536768"/>
                  <a:pt x="246050" y="532311"/>
                  <a:pt x="217718" y="523301"/>
                </a:cubicBezTo>
                <a:cubicBezTo>
                  <a:pt x="158725" y="504022"/>
                  <a:pt x="110891" y="467110"/>
                  <a:pt x="75475" y="413438"/>
                </a:cubicBezTo>
                <a:cubicBezTo>
                  <a:pt x="75378" y="413244"/>
                  <a:pt x="75281" y="413147"/>
                  <a:pt x="75281" y="413050"/>
                </a:cubicBezTo>
                <a:cubicBezTo>
                  <a:pt x="48113" y="369647"/>
                  <a:pt x="34238" y="322369"/>
                  <a:pt x="33850" y="272281"/>
                </a:cubicBezTo>
                <a:lnTo>
                  <a:pt x="10079" y="272281"/>
                </a:lnTo>
                <a:cubicBezTo>
                  <a:pt x="1152" y="272281"/>
                  <a:pt x="-3408" y="261527"/>
                  <a:pt x="2996" y="255230"/>
                </a:cubicBezTo>
                <a:close/>
                <a:moveTo>
                  <a:pt x="335244" y="1999"/>
                </a:moveTo>
                <a:cubicBezTo>
                  <a:pt x="376482" y="6941"/>
                  <a:pt x="416555" y="21671"/>
                  <a:pt x="451195" y="44735"/>
                </a:cubicBezTo>
                <a:cubicBezTo>
                  <a:pt x="485253" y="67315"/>
                  <a:pt x="514168" y="97841"/>
                  <a:pt x="534836" y="133115"/>
                </a:cubicBezTo>
                <a:cubicBezTo>
                  <a:pt x="555989" y="169262"/>
                  <a:pt x="568409" y="210448"/>
                  <a:pt x="570931" y="252409"/>
                </a:cubicBezTo>
                <a:cubicBezTo>
                  <a:pt x="571222" y="257642"/>
                  <a:pt x="571416" y="263069"/>
                  <a:pt x="571416" y="268302"/>
                </a:cubicBezTo>
                <a:lnTo>
                  <a:pt x="595286" y="268302"/>
                </a:lnTo>
                <a:cubicBezTo>
                  <a:pt x="604213" y="268302"/>
                  <a:pt x="608676" y="279156"/>
                  <a:pt x="602369" y="285455"/>
                </a:cubicBezTo>
                <a:lnTo>
                  <a:pt x="559094" y="328676"/>
                </a:lnTo>
                <a:cubicBezTo>
                  <a:pt x="555212" y="332552"/>
                  <a:pt x="548808" y="332552"/>
                  <a:pt x="544927" y="328676"/>
                </a:cubicBezTo>
                <a:lnTo>
                  <a:pt x="501651" y="285455"/>
                </a:lnTo>
                <a:cubicBezTo>
                  <a:pt x="495344" y="279156"/>
                  <a:pt x="499808" y="268302"/>
                  <a:pt x="508735" y="268302"/>
                </a:cubicBezTo>
                <a:lnTo>
                  <a:pt x="532604" y="268302"/>
                </a:lnTo>
                <a:cubicBezTo>
                  <a:pt x="532604" y="266073"/>
                  <a:pt x="532507" y="263747"/>
                  <a:pt x="532507" y="261518"/>
                </a:cubicBezTo>
                <a:cubicBezTo>
                  <a:pt x="532410" y="259193"/>
                  <a:pt x="532313" y="256964"/>
                  <a:pt x="532216" y="254638"/>
                </a:cubicBezTo>
                <a:cubicBezTo>
                  <a:pt x="530081" y="218782"/>
                  <a:pt x="519408" y="183604"/>
                  <a:pt x="501263" y="152691"/>
                </a:cubicBezTo>
                <a:cubicBezTo>
                  <a:pt x="483604" y="122552"/>
                  <a:pt x="458861" y="96290"/>
                  <a:pt x="429752" y="77005"/>
                </a:cubicBezTo>
                <a:cubicBezTo>
                  <a:pt x="400060" y="57333"/>
                  <a:pt x="365808" y="44735"/>
                  <a:pt x="330586" y="40471"/>
                </a:cubicBezTo>
                <a:cubicBezTo>
                  <a:pt x="291289" y="35723"/>
                  <a:pt x="251409" y="41053"/>
                  <a:pt x="215217" y="55976"/>
                </a:cubicBezTo>
                <a:cubicBezTo>
                  <a:pt x="181741" y="69737"/>
                  <a:pt x="151856" y="91348"/>
                  <a:pt x="128180" y="118773"/>
                </a:cubicBezTo>
                <a:cubicBezTo>
                  <a:pt x="126725" y="120517"/>
                  <a:pt x="125269" y="122358"/>
                  <a:pt x="123814" y="124103"/>
                </a:cubicBezTo>
                <a:cubicBezTo>
                  <a:pt x="117022" y="132437"/>
                  <a:pt x="104796" y="133697"/>
                  <a:pt x="96451" y="127010"/>
                </a:cubicBezTo>
                <a:cubicBezTo>
                  <a:pt x="88107" y="120226"/>
                  <a:pt x="86845" y="108016"/>
                  <a:pt x="93637" y="99779"/>
                </a:cubicBezTo>
                <a:cubicBezTo>
                  <a:pt x="121970" y="64698"/>
                  <a:pt x="158939" y="37176"/>
                  <a:pt x="200468" y="20120"/>
                </a:cubicBezTo>
                <a:cubicBezTo>
                  <a:pt x="242774" y="2677"/>
                  <a:pt x="289348" y="-3622"/>
                  <a:pt x="335244" y="1999"/>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6399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智能家居的基本理解 </a:t>
            </a:r>
            <a:r>
              <a:rPr lang="en-US" altLang="zh-CN" dirty="0"/>
              <a:t>– </a:t>
            </a:r>
            <a:r>
              <a:rPr lang="zh-CN" altLang="en-US" dirty="0"/>
              <a:t>覆盖登记等级</a:t>
            </a:r>
            <a:endParaRPr lang="en-US" dirty="0"/>
          </a:p>
        </p:txBody>
      </p:sp>
      <p:grpSp>
        <p:nvGrpSpPr>
          <p:cNvPr id="867" name="Group 1">
            <a:extLst>
              <a:ext uri="{FF2B5EF4-FFF2-40B4-BE49-F238E27FC236}">
                <a16:creationId xmlns:a16="http://schemas.microsoft.com/office/drawing/2014/main" id="{F84992C4-F3AC-488B-BF41-75D3999864A9}"/>
              </a:ext>
            </a:extLst>
          </p:cNvPr>
          <p:cNvGrpSpPr/>
          <p:nvPr/>
        </p:nvGrpSpPr>
        <p:grpSpPr>
          <a:xfrm>
            <a:off x="0" y="1384801"/>
            <a:ext cx="11518899" cy="5473199"/>
            <a:chOff x="0" y="1384801"/>
            <a:chExt cx="11518899" cy="5473199"/>
          </a:xfrm>
        </p:grpSpPr>
        <p:grpSp>
          <p:nvGrpSpPr>
            <p:cNvPr id="868" name="组合 867">
              <a:extLst>
                <a:ext uri="{FF2B5EF4-FFF2-40B4-BE49-F238E27FC236}">
                  <a16:creationId xmlns:a16="http://schemas.microsoft.com/office/drawing/2014/main" id="{C352EB7F-3F4E-CFD0-C3CD-D5EA8AAACBFC}"/>
                </a:ext>
              </a:extLst>
            </p:cNvPr>
            <p:cNvGrpSpPr/>
            <p:nvPr/>
          </p:nvGrpSpPr>
          <p:grpSpPr>
            <a:xfrm>
              <a:off x="0" y="1384801"/>
              <a:ext cx="5762625" cy="5473199"/>
              <a:chOff x="0" y="1384801"/>
              <a:chExt cx="5762625" cy="5473199"/>
            </a:xfrm>
          </p:grpSpPr>
          <p:sp>
            <p:nvSpPr>
              <p:cNvPr id="884" name="ïṡlïḍé">
                <a:extLst>
                  <a:ext uri="{FF2B5EF4-FFF2-40B4-BE49-F238E27FC236}">
                    <a16:creationId xmlns:a16="http://schemas.microsoft.com/office/drawing/2014/main" id="{546DC753-8E8C-D2FE-70F2-19CC2B9E4ADB}"/>
                  </a:ext>
                </a:extLst>
              </p:cNvPr>
              <p:cNvSpPr/>
              <p:nvPr/>
            </p:nvSpPr>
            <p:spPr bwMode="auto">
              <a:xfrm>
                <a:off x="344265" y="1457158"/>
                <a:ext cx="5063432" cy="2524861"/>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85" name="ïṥlide">
                <a:extLst>
                  <a:ext uri="{FF2B5EF4-FFF2-40B4-BE49-F238E27FC236}">
                    <a16:creationId xmlns:a16="http://schemas.microsoft.com/office/drawing/2014/main" id="{11A50468-4505-7BEA-E152-ED7879E79204}"/>
                  </a:ext>
                </a:extLst>
              </p:cNvPr>
              <p:cNvSpPr/>
              <p:nvPr/>
            </p:nvSpPr>
            <p:spPr bwMode="auto">
              <a:xfrm>
                <a:off x="1672577" y="5142008"/>
                <a:ext cx="57886" cy="57886"/>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86" name="îṥḻiďe">
                <a:extLst>
                  <a:ext uri="{FF2B5EF4-FFF2-40B4-BE49-F238E27FC236}">
                    <a16:creationId xmlns:a16="http://schemas.microsoft.com/office/drawing/2014/main" id="{1C9074CD-9339-AF57-711C-41E1DD4B5F59}"/>
                  </a:ext>
                </a:extLst>
              </p:cNvPr>
              <p:cNvSpPr/>
              <p:nvPr/>
            </p:nvSpPr>
            <p:spPr bwMode="auto">
              <a:xfrm>
                <a:off x="70072" y="4796220"/>
                <a:ext cx="2032837" cy="2058734"/>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87" name="ïsḷïďê">
                <a:extLst>
                  <a:ext uri="{FF2B5EF4-FFF2-40B4-BE49-F238E27FC236}">
                    <a16:creationId xmlns:a16="http://schemas.microsoft.com/office/drawing/2014/main" id="{0E8DC1FA-FD65-0E69-FBB5-530C1C254FDF}"/>
                  </a:ext>
                </a:extLst>
              </p:cNvPr>
              <p:cNvSpPr/>
              <p:nvPr/>
            </p:nvSpPr>
            <p:spPr bwMode="auto">
              <a:xfrm>
                <a:off x="1415141" y="5532734"/>
                <a:ext cx="324462" cy="383870"/>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88" name="iṡḻïḓè">
                <a:extLst>
                  <a:ext uri="{FF2B5EF4-FFF2-40B4-BE49-F238E27FC236}">
                    <a16:creationId xmlns:a16="http://schemas.microsoft.com/office/drawing/2014/main" id="{DBD81509-86DA-8CAF-59E6-16BD3385762D}"/>
                  </a:ext>
                </a:extLst>
              </p:cNvPr>
              <p:cNvSpPr/>
              <p:nvPr/>
            </p:nvSpPr>
            <p:spPr bwMode="auto">
              <a:xfrm>
                <a:off x="860662" y="4936364"/>
                <a:ext cx="1098296" cy="639784"/>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89" name="íṩľîḋè">
                <a:extLst>
                  <a:ext uri="{FF2B5EF4-FFF2-40B4-BE49-F238E27FC236}">
                    <a16:creationId xmlns:a16="http://schemas.microsoft.com/office/drawing/2014/main" id="{A3F006CE-D142-5827-A9E1-BEE85EB3EDD3}"/>
                  </a:ext>
                </a:extLst>
              </p:cNvPr>
              <p:cNvSpPr/>
              <p:nvPr/>
            </p:nvSpPr>
            <p:spPr bwMode="auto">
              <a:xfrm>
                <a:off x="2003894" y="5136677"/>
                <a:ext cx="99014" cy="142428"/>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0" name="î$ľîḋe">
                <a:extLst>
                  <a:ext uri="{FF2B5EF4-FFF2-40B4-BE49-F238E27FC236}">
                    <a16:creationId xmlns:a16="http://schemas.microsoft.com/office/drawing/2014/main" id="{331D56AE-18B9-86DF-6649-DE0EEDB376FD}"/>
                  </a:ext>
                </a:extLst>
              </p:cNvPr>
              <p:cNvSpPr/>
              <p:nvPr/>
            </p:nvSpPr>
            <p:spPr bwMode="auto">
              <a:xfrm>
                <a:off x="1667246" y="5565484"/>
                <a:ext cx="68548" cy="183557"/>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1" name="ïSḻîḑé">
                <a:extLst>
                  <a:ext uri="{FF2B5EF4-FFF2-40B4-BE49-F238E27FC236}">
                    <a16:creationId xmlns:a16="http://schemas.microsoft.com/office/drawing/2014/main" id="{4A294F5E-C53F-211E-A2FF-24B40413B3D7}"/>
                  </a:ext>
                </a:extLst>
              </p:cNvPr>
              <p:cNvSpPr/>
              <p:nvPr/>
            </p:nvSpPr>
            <p:spPr bwMode="auto">
              <a:xfrm>
                <a:off x="1485974" y="5716291"/>
                <a:ext cx="99014" cy="171371"/>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2" name="íṩlíḋé">
                <a:extLst>
                  <a:ext uri="{FF2B5EF4-FFF2-40B4-BE49-F238E27FC236}">
                    <a16:creationId xmlns:a16="http://schemas.microsoft.com/office/drawing/2014/main" id="{A97D029D-6367-B524-36A9-597A4DA7FC45}"/>
                  </a:ext>
                </a:extLst>
              </p:cNvPr>
              <p:cNvSpPr/>
              <p:nvPr/>
            </p:nvSpPr>
            <p:spPr bwMode="auto">
              <a:xfrm>
                <a:off x="100537" y="4834303"/>
                <a:ext cx="1756359" cy="2020651"/>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3" name="iŝḻîďè">
                <a:extLst>
                  <a:ext uri="{FF2B5EF4-FFF2-40B4-BE49-F238E27FC236}">
                    <a16:creationId xmlns:a16="http://schemas.microsoft.com/office/drawing/2014/main" id="{E9D0EFA8-6F87-9444-002B-2A5CEA5F3E7C}"/>
                  </a:ext>
                </a:extLst>
              </p:cNvPr>
              <p:cNvSpPr/>
              <p:nvPr/>
            </p:nvSpPr>
            <p:spPr bwMode="auto">
              <a:xfrm>
                <a:off x="1505777" y="4995773"/>
                <a:ext cx="619219" cy="432616"/>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4" name="îŝḷiḋe">
                <a:extLst>
                  <a:ext uri="{FF2B5EF4-FFF2-40B4-BE49-F238E27FC236}">
                    <a16:creationId xmlns:a16="http://schemas.microsoft.com/office/drawing/2014/main" id="{57A1BF46-3572-8E3B-1E01-4083F20A605F}"/>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5" name="íṥļíḋe">
                <a:extLst>
                  <a:ext uri="{FF2B5EF4-FFF2-40B4-BE49-F238E27FC236}">
                    <a16:creationId xmlns:a16="http://schemas.microsoft.com/office/drawing/2014/main" id="{E45439F8-1E98-3EC4-13A8-2A566C3742A6}"/>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6" name="îśļíḍè">
                <a:extLst>
                  <a:ext uri="{FF2B5EF4-FFF2-40B4-BE49-F238E27FC236}">
                    <a16:creationId xmlns:a16="http://schemas.microsoft.com/office/drawing/2014/main" id="{34288771-B798-37E4-B31C-363CC619FA09}"/>
                  </a:ext>
                </a:extLst>
              </p:cNvPr>
              <p:cNvSpPr/>
              <p:nvPr/>
            </p:nvSpPr>
            <p:spPr bwMode="auto">
              <a:xfrm>
                <a:off x="338933" y="6159570"/>
                <a:ext cx="565143" cy="542293"/>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7" name="îŝḷîḑe">
                <a:extLst>
                  <a:ext uri="{FF2B5EF4-FFF2-40B4-BE49-F238E27FC236}">
                    <a16:creationId xmlns:a16="http://schemas.microsoft.com/office/drawing/2014/main" id="{6323F45C-9D31-DE58-C33C-026935F0A044}"/>
                  </a:ext>
                </a:extLst>
              </p:cNvPr>
              <p:cNvSpPr/>
              <p:nvPr/>
            </p:nvSpPr>
            <p:spPr bwMode="auto">
              <a:xfrm>
                <a:off x="92159" y="6168709"/>
                <a:ext cx="843906" cy="599417"/>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8" name="iśļíḑé">
                <a:extLst>
                  <a:ext uri="{FF2B5EF4-FFF2-40B4-BE49-F238E27FC236}">
                    <a16:creationId xmlns:a16="http://schemas.microsoft.com/office/drawing/2014/main" id="{B5476E6B-4475-39AE-A66D-F2874C0CC422}"/>
                  </a:ext>
                </a:extLst>
              </p:cNvPr>
              <p:cNvSpPr/>
              <p:nvPr/>
            </p:nvSpPr>
            <p:spPr bwMode="auto">
              <a:xfrm>
                <a:off x="0" y="6195367"/>
                <a:ext cx="952821" cy="659587"/>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899" name="îšḷïḍê">
                <a:extLst>
                  <a:ext uri="{FF2B5EF4-FFF2-40B4-BE49-F238E27FC236}">
                    <a16:creationId xmlns:a16="http://schemas.microsoft.com/office/drawing/2014/main" id="{C238A3CE-9C38-2FC9-150D-E527502E49B7}"/>
                  </a:ext>
                </a:extLst>
              </p:cNvPr>
              <p:cNvSpPr/>
              <p:nvPr/>
            </p:nvSpPr>
            <p:spPr bwMode="auto">
              <a:xfrm>
                <a:off x="0" y="6229641"/>
                <a:ext cx="923879" cy="625312"/>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0" name="iṡḻíďê">
                <a:extLst>
                  <a:ext uri="{FF2B5EF4-FFF2-40B4-BE49-F238E27FC236}">
                    <a16:creationId xmlns:a16="http://schemas.microsoft.com/office/drawing/2014/main" id="{1F3B2475-B8F4-3F27-F168-87D4BDAA8226}"/>
                  </a:ext>
                </a:extLst>
              </p:cNvPr>
              <p:cNvSpPr/>
              <p:nvPr/>
            </p:nvSpPr>
            <p:spPr bwMode="auto">
              <a:xfrm>
                <a:off x="154615" y="6401012"/>
                <a:ext cx="234588" cy="453942"/>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1" name="ï$ḷíḑe">
                <a:extLst>
                  <a:ext uri="{FF2B5EF4-FFF2-40B4-BE49-F238E27FC236}">
                    <a16:creationId xmlns:a16="http://schemas.microsoft.com/office/drawing/2014/main" id="{8BD806FF-2699-C3E9-C753-6BEFC5FA4B3D}"/>
                  </a:ext>
                </a:extLst>
              </p:cNvPr>
              <p:cNvSpPr/>
              <p:nvPr/>
            </p:nvSpPr>
            <p:spPr bwMode="auto">
              <a:xfrm>
                <a:off x="273431" y="6629506"/>
                <a:ext cx="151568" cy="133289"/>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2" name="íşľídè">
                <a:extLst>
                  <a:ext uri="{FF2B5EF4-FFF2-40B4-BE49-F238E27FC236}">
                    <a16:creationId xmlns:a16="http://schemas.microsoft.com/office/drawing/2014/main" id="{D235DBCA-0C7B-2BDF-C71B-93E3E7A62A1C}"/>
                  </a:ext>
                </a:extLst>
              </p:cNvPr>
              <p:cNvSpPr/>
              <p:nvPr/>
            </p:nvSpPr>
            <p:spPr bwMode="auto">
              <a:xfrm>
                <a:off x="345788" y="6698054"/>
                <a:ext cx="30466" cy="28942"/>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3" name="ïṣlíḑe">
                <a:extLst>
                  <a:ext uri="{FF2B5EF4-FFF2-40B4-BE49-F238E27FC236}">
                    <a16:creationId xmlns:a16="http://schemas.microsoft.com/office/drawing/2014/main" id="{5353FDBA-F1DB-CC9A-CBA3-E2116E7C7B91}"/>
                  </a:ext>
                </a:extLst>
              </p:cNvPr>
              <p:cNvSpPr/>
              <p:nvPr/>
            </p:nvSpPr>
            <p:spPr bwMode="auto">
              <a:xfrm>
                <a:off x="324462" y="6665304"/>
                <a:ext cx="28181" cy="28942"/>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4" name="ïSḷïḓé">
                <a:extLst>
                  <a:ext uri="{FF2B5EF4-FFF2-40B4-BE49-F238E27FC236}">
                    <a16:creationId xmlns:a16="http://schemas.microsoft.com/office/drawing/2014/main" id="{22F18070-1D49-A408-CC63-8402812CCD6E}"/>
                  </a:ext>
                </a:extLst>
              </p:cNvPr>
              <p:cNvSpPr/>
              <p:nvPr/>
            </p:nvSpPr>
            <p:spPr bwMode="auto">
              <a:xfrm>
                <a:off x="210976" y="6762794"/>
                <a:ext cx="140144" cy="92159"/>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5" name="íṥ1íḓe">
                <a:extLst>
                  <a:ext uri="{FF2B5EF4-FFF2-40B4-BE49-F238E27FC236}">
                    <a16:creationId xmlns:a16="http://schemas.microsoft.com/office/drawing/2014/main" id="{833B9155-DDA1-A000-5D2A-6AFACC5F6C48}"/>
                  </a:ext>
                </a:extLst>
              </p:cNvPr>
              <p:cNvSpPr/>
              <p:nvPr/>
            </p:nvSpPr>
            <p:spPr bwMode="auto">
              <a:xfrm>
                <a:off x="257437" y="6843529"/>
                <a:ext cx="25134" cy="11425"/>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6" name="î$1ïďé">
                <a:extLst>
                  <a:ext uri="{FF2B5EF4-FFF2-40B4-BE49-F238E27FC236}">
                    <a16:creationId xmlns:a16="http://schemas.microsoft.com/office/drawing/2014/main" id="{1F25597D-E10A-EBCA-4E37-FD773DD7C444}"/>
                  </a:ext>
                </a:extLst>
              </p:cNvPr>
              <p:cNvSpPr/>
              <p:nvPr/>
            </p:nvSpPr>
            <p:spPr bwMode="auto">
              <a:xfrm>
                <a:off x="273431" y="6806208"/>
                <a:ext cx="28942" cy="28942"/>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7" name="îśliḑè">
                <a:extLst>
                  <a:ext uri="{FF2B5EF4-FFF2-40B4-BE49-F238E27FC236}">
                    <a16:creationId xmlns:a16="http://schemas.microsoft.com/office/drawing/2014/main" id="{541E38E2-A710-8B89-1178-540A295C0F21}"/>
                  </a:ext>
                </a:extLst>
              </p:cNvPr>
              <p:cNvSpPr/>
              <p:nvPr/>
            </p:nvSpPr>
            <p:spPr bwMode="auto">
              <a:xfrm>
                <a:off x="360259" y="6477939"/>
                <a:ext cx="150806" cy="133289"/>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8" name="îŝ1îdê">
                <a:extLst>
                  <a:ext uri="{FF2B5EF4-FFF2-40B4-BE49-F238E27FC236}">
                    <a16:creationId xmlns:a16="http://schemas.microsoft.com/office/drawing/2014/main" id="{C5BF12E6-4615-6C24-F0C5-12DA9B3A04C7}"/>
                  </a:ext>
                </a:extLst>
              </p:cNvPr>
              <p:cNvSpPr/>
              <p:nvPr/>
            </p:nvSpPr>
            <p:spPr bwMode="auto">
              <a:xfrm>
                <a:off x="410528" y="6546486"/>
                <a:ext cx="28942" cy="28942"/>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09" name="íş1ïďé">
                <a:extLst>
                  <a:ext uri="{FF2B5EF4-FFF2-40B4-BE49-F238E27FC236}">
                    <a16:creationId xmlns:a16="http://schemas.microsoft.com/office/drawing/2014/main" id="{9E524AFF-02E2-E53C-00D2-FA8ED60E1A39}"/>
                  </a:ext>
                </a:extLst>
              </p:cNvPr>
              <p:cNvSpPr/>
              <p:nvPr/>
            </p:nvSpPr>
            <p:spPr bwMode="auto">
              <a:xfrm>
                <a:off x="434139" y="6512212"/>
                <a:ext cx="28942" cy="28942"/>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0" name="ïṡliḋe">
                <a:extLst>
                  <a:ext uri="{FF2B5EF4-FFF2-40B4-BE49-F238E27FC236}">
                    <a16:creationId xmlns:a16="http://schemas.microsoft.com/office/drawing/2014/main" id="{69DA966B-5B43-4335-8E52-5E2DBBD2A08C}"/>
                  </a:ext>
                </a:extLst>
              </p:cNvPr>
              <p:cNvSpPr/>
              <p:nvPr/>
            </p:nvSpPr>
            <p:spPr bwMode="auto">
              <a:xfrm>
                <a:off x="508019" y="1707740"/>
                <a:ext cx="4690987" cy="3335254"/>
              </a:xfrm>
              <a:custGeom>
                <a:avLst/>
                <a:gdLst>
                  <a:gd name="T0" fmla="*/ 0 w 2605"/>
                  <a:gd name="T1" fmla="*/ 591 h 1852"/>
                  <a:gd name="T2" fmla="*/ 16 w 2605"/>
                  <a:gd name="T3" fmla="*/ 852 h 1852"/>
                  <a:gd name="T4" fmla="*/ 67 w 2605"/>
                  <a:gd name="T5" fmla="*/ 1063 h 1852"/>
                  <a:gd name="T6" fmla="*/ 328 w 2605"/>
                  <a:gd name="T7" fmla="*/ 1079 h 1852"/>
                  <a:gd name="T8" fmla="*/ 573 w 2605"/>
                  <a:gd name="T9" fmla="*/ 1079 h 1852"/>
                  <a:gd name="T10" fmla="*/ 616 w 2605"/>
                  <a:gd name="T11" fmla="*/ 1314 h 1852"/>
                  <a:gd name="T12" fmla="*/ 632 w 2605"/>
                  <a:gd name="T13" fmla="*/ 1575 h 1852"/>
                  <a:gd name="T14" fmla="*/ 632 w 2605"/>
                  <a:gd name="T15" fmla="*/ 1852 h 1852"/>
                  <a:gd name="T16" fmla="*/ 208 w 2605"/>
                  <a:gd name="T17" fmla="*/ 245 h 1852"/>
                  <a:gd name="T18" fmla="*/ 208 w 2605"/>
                  <a:gd name="T19" fmla="*/ 490 h 1852"/>
                  <a:gd name="T20" fmla="*/ 208 w 2605"/>
                  <a:gd name="T21" fmla="*/ 783 h 1852"/>
                  <a:gd name="T22" fmla="*/ 261 w 2605"/>
                  <a:gd name="T23" fmla="*/ 992 h 1852"/>
                  <a:gd name="T24" fmla="*/ 538 w 2605"/>
                  <a:gd name="T25" fmla="*/ 992 h 1852"/>
                  <a:gd name="T26" fmla="*/ 799 w 2605"/>
                  <a:gd name="T27" fmla="*/ 1008 h 1852"/>
                  <a:gd name="T28" fmla="*/ 816 w 2605"/>
                  <a:gd name="T29" fmla="*/ 1219 h 1852"/>
                  <a:gd name="T30" fmla="*/ 833 w 2605"/>
                  <a:gd name="T31" fmla="*/ 1481 h 1852"/>
                  <a:gd name="T32" fmla="*/ 396 w 2605"/>
                  <a:gd name="T33" fmla="*/ 628 h 1852"/>
                  <a:gd name="T34" fmla="*/ 380 w 2605"/>
                  <a:gd name="T35" fmla="*/ 890 h 1852"/>
                  <a:gd name="T36" fmla="*/ 607 w 2605"/>
                  <a:gd name="T37" fmla="*/ 924 h 1852"/>
                  <a:gd name="T38" fmla="*/ 868 w 2605"/>
                  <a:gd name="T39" fmla="*/ 907 h 1852"/>
                  <a:gd name="T40" fmla="*/ 938 w 2605"/>
                  <a:gd name="T41" fmla="*/ 1131 h 1852"/>
                  <a:gd name="T42" fmla="*/ 922 w 2605"/>
                  <a:gd name="T43" fmla="*/ 1392 h 1852"/>
                  <a:gd name="T44" fmla="*/ 922 w 2605"/>
                  <a:gd name="T45" fmla="*/ 1636 h 1852"/>
                  <a:gd name="T46" fmla="*/ 2589 w 2605"/>
                  <a:gd name="T47" fmla="*/ 987 h 1852"/>
                  <a:gd name="T48" fmla="*/ 2426 w 2605"/>
                  <a:gd name="T49" fmla="*/ 1069 h 1852"/>
                  <a:gd name="T50" fmla="*/ 2165 w 2605"/>
                  <a:gd name="T51" fmla="*/ 1052 h 1852"/>
                  <a:gd name="T52" fmla="*/ 2049 w 2605"/>
                  <a:gd name="T53" fmla="*/ 1198 h 1852"/>
                  <a:gd name="T54" fmla="*/ 2033 w 2605"/>
                  <a:gd name="T55" fmla="*/ 1459 h 1852"/>
                  <a:gd name="T56" fmla="*/ 2403 w 2605"/>
                  <a:gd name="T57" fmla="*/ 202 h 1852"/>
                  <a:gd name="T58" fmla="*/ 2403 w 2605"/>
                  <a:gd name="T59" fmla="*/ 496 h 1852"/>
                  <a:gd name="T60" fmla="*/ 2419 w 2605"/>
                  <a:gd name="T61" fmla="*/ 757 h 1852"/>
                  <a:gd name="T62" fmla="*/ 2359 w 2605"/>
                  <a:gd name="T63" fmla="*/ 990 h 1852"/>
                  <a:gd name="T64" fmla="*/ 2097 w 2605"/>
                  <a:gd name="T65" fmla="*/ 974 h 1852"/>
                  <a:gd name="T66" fmla="*/ 1933 w 2605"/>
                  <a:gd name="T67" fmla="*/ 1071 h 1852"/>
                  <a:gd name="T68" fmla="*/ 1949 w 2605"/>
                  <a:gd name="T69" fmla="*/ 1332 h 1852"/>
                  <a:gd name="T70" fmla="*/ 2281 w 2605"/>
                  <a:gd name="T71" fmla="*/ 516 h 1852"/>
                  <a:gd name="T72" fmla="*/ 2265 w 2605"/>
                  <a:gd name="T73" fmla="*/ 777 h 1852"/>
                  <a:gd name="T74" fmla="*/ 2161 w 2605"/>
                  <a:gd name="T75" fmla="*/ 902 h 1852"/>
                  <a:gd name="T76" fmla="*/ 1868 w 2605"/>
                  <a:gd name="T77" fmla="*/ 902 h 1852"/>
                  <a:gd name="T78" fmla="*/ 1840 w 2605"/>
                  <a:gd name="T79" fmla="*/ 1119 h 1852"/>
                  <a:gd name="T80" fmla="*/ 1824 w 2605"/>
                  <a:gd name="T81" fmla="*/ 1380 h 1852"/>
                  <a:gd name="T82" fmla="*/ 1707 w 2605"/>
                  <a:gd name="T83" fmla="*/ 291 h 1852"/>
                  <a:gd name="T84" fmla="*/ 1707 w 2605"/>
                  <a:gd name="T85" fmla="*/ 584 h 1852"/>
                  <a:gd name="T86" fmla="*/ 1595 w 2605"/>
                  <a:gd name="T87" fmla="*/ 701 h 1852"/>
                  <a:gd name="T88" fmla="*/ 1595 w 2605"/>
                  <a:gd name="T89" fmla="*/ 995 h 1852"/>
                  <a:gd name="T90" fmla="*/ 1611 w 2605"/>
                  <a:gd name="T91" fmla="*/ 1256 h 1852"/>
                  <a:gd name="T92" fmla="*/ 913 w 2605"/>
                  <a:gd name="T93" fmla="*/ 362 h 1852"/>
                  <a:gd name="T94" fmla="*/ 925 w 2605"/>
                  <a:gd name="T95" fmla="*/ 612 h 1852"/>
                  <a:gd name="T96" fmla="*/ 1097 w 2605"/>
                  <a:gd name="T97" fmla="*/ 668 h 1852"/>
                  <a:gd name="T98" fmla="*/ 1113 w 2605"/>
                  <a:gd name="T99" fmla="*/ 929 h 1852"/>
                  <a:gd name="T100" fmla="*/ 1113 w 2605"/>
                  <a:gd name="T101" fmla="*/ 1207 h 1852"/>
                  <a:gd name="T102" fmla="*/ 597 w 2605"/>
                  <a:gd name="T103" fmla="*/ 528 h 1852"/>
                  <a:gd name="T104" fmla="*/ 677 w 2605"/>
                  <a:gd name="T105" fmla="*/ 709 h 1852"/>
                  <a:gd name="T106" fmla="*/ 971 w 2605"/>
                  <a:gd name="T107" fmla="*/ 709 h 1852"/>
                  <a:gd name="T108" fmla="*/ 1031 w 2605"/>
                  <a:gd name="T109" fmla="*/ 910 h 1852"/>
                  <a:gd name="T110" fmla="*/ 1031 w 2605"/>
                  <a:gd name="T111" fmla="*/ 1187 h 1852"/>
                  <a:gd name="T112" fmla="*/ 1015 w 2605"/>
                  <a:gd name="T113" fmla="*/ 1448 h 1852"/>
                  <a:gd name="T114" fmla="*/ 1863 w 2605"/>
                  <a:gd name="T115" fmla="*/ 822 h 1852"/>
                  <a:gd name="T116" fmla="*/ 1706 w 2605"/>
                  <a:gd name="T117" fmla="*/ 975 h 1852"/>
                  <a:gd name="T118" fmla="*/ 1723 w 2605"/>
                  <a:gd name="T119" fmla="*/ 1236 h 1852"/>
                  <a:gd name="T120" fmla="*/ 1347 w 2605"/>
                  <a:gd name="T121" fmla="*/ 757 h 1852"/>
                  <a:gd name="T122" fmla="*/ 1331 w 2605"/>
                  <a:gd name="T123" fmla="*/ 1018 h 1852"/>
                  <a:gd name="T124" fmla="*/ 1331 w 2605"/>
                  <a:gd name="T125" fmla="*/ 126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5" h="1852">
                    <a:moveTo>
                      <a:pt x="1331" y="1394"/>
                    </a:moveTo>
                    <a:cubicBezTo>
                      <a:pt x="1347" y="1394"/>
                      <a:pt x="1347" y="1394"/>
                      <a:pt x="1347" y="1394"/>
                    </a:cubicBezTo>
                    <a:cubicBezTo>
                      <a:pt x="1347" y="1410"/>
                      <a:pt x="1347" y="1410"/>
                      <a:pt x="1347" y="1410"/>
                    </a:cubicBezTo>
                    <a:cubicBezTo>
                      <a:pt x="1331" y="1410"/>
                      <a:pt x="1331" y="1410"/>
                      <a:pt x="1331" y="1410"/>
                    </a:cubicBezTo>
                    <a:cubicBezTo>
                      <a:pt x="1331" y="1394"/>
                      <a:pt x="1331" y="1394"/>
                      <a:pt x="1331" y="1394"/>
                    </a:cubicBezTo>
                    <a:close/>
                    <a:moveTo>
                      <a:pt x="0" y="363"/>
                    </a:moveTo>
                    <a:cubicBezTo>
                      <a:pt x="16" y="363"/>
                      <a:pt x="16" y="363"/>
                      <a:pt x="16" y="363"/>
                    </a:cubicBezTo>
                    <a:cubicBezTo>
                      <a:pt x="16" y="379"/>
                      <a:pt x="16" y="379"/>
                      <a:pt x="16" y="379"/>
                    </a:cubicBezTo>
                    <a:cubicBezTo>
                      <a:pt x="0" y="379"/>
                      <a:pt x="0" y="379"/>
                      <a:pt x="0" y="379"/>
                    </a:cubicBezTo>
                    <a:cubicBezTo>
                      <a:pt x="0" y="363"/>
                      <a:pt x="0" y="363"/>
                      <a:pt x="0" y="363"/>
                    </a:cubicBezTo>
                    <a:close/>
                    <a:moveTo>
                      <a:pt x="0" y="396"/>
                    </a:moveTo>
                    <a:cubicBezTo>
                      <a:pt x="16" y="396"/>
                      <a:pt x="16" y="396"/>
                      <a:pt x="16" y="396"/>
                    </a:cubicBezTo>
                    <a:cubicBezTo>
                      <a:pt x="16" y="412"/>
                      <a:pt x="16" y="412"/>
                      <a:pt x="16" y="412"/>
                    </a:cubicBezTo>
                    <a:cubicBezTo>
                      <a:pt x="0" y="412"/>
                      <a:pt x="0" y="412"/>
                      <a:pt x="0" y="412"/>
                    </a:cubicBezTo>
                    <a:cubicBezTo>
                      <a:pt x="0" y="396"/>
                      <a:pt x="0" y="396"/>
                      <a:pt x="0" y="396"/>
                    </a:cubicBezTo>
                    <a:close/>
                    <a:moveTo>
                      <a:pt x="0" y="428"/>
                    </a:moveTo>
                    <a:cubicBezTo>
                      <a:pt x="16" y="428"/>
                      <a:pt x="16" y="428"/>
                      <a:pt x="16" y="428"/>
                    </a:cubicBezTo>
                    <a:cubicBezTo>
                      <a:pt x="16" y="444"/>
                      <a:pt x="16" y="444"/>
                      <a:pt x="16" y="444"/>
                    </a:cubicBezTo>
                    <a:cubicBezTo>
                      <a:pt x="0" y="444"/>
                      <a:pt x="0" y="444"/>
                      <a:pt x="0" y="444"/>
                    </a:cubicBezTo>
                    <a:cubicBezTo>
                      <a:pt x="0" y="428"/>
                      <a:pt x="0" y="428"/>
                      <a:pt x="0" y="428"/>
                    </a:cubicBezTo>
                    <a:close/>
                    <a:moveTo>
                      <a:pt x="0" y="461"/>
                    </a:moveTo>
                    <a:cubicBezTo>
                      <a:pt x="16" y="461"/>
                      <a:pt x="16" y="461"/>
                      <a:pt x="16" y="461"/>
                    </a:cubicBezTo>
                    <a:cubicBezTo>
                      <a:pt x="16" y="477"/>
                      <a:pt x="16" y="477"/>
                      <a:pt x="16" y="477"/>
                    </a:cubicBezTo>
                    <a:cubicBezTo>
                      <a:pt x="0" y="477"/>
                      <a:pt x="0" y="477"/>
                      <a:pt x="0" y="477"/>
                    </a:cubicBezTo>
                    <a:cubicBezTo>
                      <a:pt x="0" y="461"/>
                      <a:pt x="0" y="461"/>
                      <a:pt x="0" y="461"/>
                    </a:cubicBezTo>
                    <a:close/>
                    <a:moveTo>
                      <a:pt x="0" y="493"/>
                    </a:moveTo>
                    <a:cubicBezTo>
                      <a:pt x="16" y="493"/>
                      <a:pt x="16" y="493"/>
                      <a:pt x="16" y="493"/>
                    </a:cubicBezTo>
                    <a:cubicBezTo>
                      <a:pt x="16" y="510"/>
                      <a:pt x="16" y="510"/>
                      <a:pt x="16" y="510"/>
                    </a:cubicBezTo>
                    <a:cubicBezTo>
                      <a:pt x="0" y="510"/>
                      <a:pt x="0" y="510"/>
                      <a:pt x="0" y="510"/>
                    </a:cubicBezTo>
                    <a:cubicBezTo>
                      <a:pt x="0" y="493"/>
                      <a:pt x="0" y="493"/>
                      <a:pt x="0" y="493"/>
                    </a:cubicBezTo>
                    <a:close/>
                    <a:moveTo>
                      <a:pt x="0" y="526"/>
                    </a:moveTo>
                    <a:cubicBezTo>
                      <a:pt x="16" y="526"/>
                      <a:pt x="16" y="526"/>
                      <a:pt x="16" y="526"/>
                    </a:cubicBezTo>
                    <a:cubicBezTo>
                      <a:pt x="16" y="542"/>
                      <a:pt x="16" y="542"/>
                      <a:pt x="16" y="542"/>
                    </a:cubicBezTo>
                    <a:cubicBezTo>
                      <a:pt x="0" y="542"/>
                      <a:pt x="0" y="542"/>
                      <a:pt x="0" y="542"/>
                    </a:cubicBezTo>
                    <a:cubicBezTo>
                      <a:pt x="0" y="526"/>
                      <a:pt x="0" y="526"/>
                      <a:pt x="0" y="526"/>
                    </a:cubicBezTo>
                    <a:close/>
                    <a:moveTo>
                      <a:pt x="0" y="559"/>
                    </a:moveTo>
                    <a:cubicBezTo>
                      <a:pt x="16" y="559"/>
                      <a:pt x="16" y="559"/>
                      <a:pt x="16" y="559"/>
                    </a:cubicBezTo>
                    <a:cubicBezTo>
                      <a:pt x="16" y="575"/>
                      <a:pt x="16" y="575"/>
                      <a:pt x="16" y="575"/>
                    </a:cubicBezTo>
                    <a:cubicBezTo>
                      <a:pt x="0" y="575"/>
                      <a:pt x="0" y="575"/>
                      <a:pt x="0" y="575"/>
                    </a:cubicBezTo>
                    <a:cubicBezTo>
                      <a:pt x="0" y="559"/>
                      <a:pt x="0" y="559"/>
                      <a:pt x="0" y="559"/>
                    </a:cubicBezTo>
                    <a:close/>
                    <a:moveTo>
                      <a:pt x="0" y="591"/>
                    </a:moveTo>
                    <a:cubicBezTo>
                      <a:pt x="16" y="591"/>
                      <a:pt x="16" y="591"/>
                      <a:pt x="16" y="591"/>
                    </a:cubicBezTo>
                    <a:cubicBezTo>
                      <a:pt x="16" y="608"/>
                      <a:pt x="16" y="608"/>
                      <a:pt x="16" y="608"/>
                    </a:cubicBezTo>
                    <a:cubicBezTo>
                      <a:pt x="0" y="608"/>
                      <a:pt x="0" y="608"/>
                      <a:pt x="0" y="608"/>
                    </a:cubicBezTo>
                    <a:cubicBezTo>
                      <a:pt x="0" y="591"/>
                      <a:pt x="0" y="591"/>
                      <a:pt x="0" y="591"/>
                    </a:cubicBezTo>
                    <a:close/>
                    <a:moveTo>
                      <a:pt x="0" y="624"/>
                    </a:moveTo>
                    <a:cubicBezTo>
                      <a:pt x="16" y="624"/>
                      <a:pt x="16" y="624"/>
                      <a:pt x="16" y="624"/>
                    </a:cubicBezTo>
                    <a:cubicBezTo>
                      <a:pt x="16" y="640"/>
                      <a:pt x="16" y="640"/>
                      <a:pt x="16" y="640"/>
                    </a:cubicBezTo>
                    <a:cubicBezTo>
                      <a:pt x="0" y="640"/>
                      <a:pt x="0" y="640"/>
                      <a:pt x="0" y="640"/>
                    </a:cubicBezTo>
                    <a:cubicBezTo>
                      <a:pt x="0" y="624"/>
                      <a:pt x="0" y="624"/>
                      <a:pt x="0" y="624"/>
                    </a:cubicBezTo>
                    <a:close/>
                    <a:moveTo>
                      <a:pt x="0" y="657"/>
                    </a:moveTo>
                    <a:cubicBezTo>
                      <a:pt x="16" y="657"/>
                      <a:pt x="16" y="657"/>
                      <a:pt x="16" y="657"/>
                    </a:cubicBezTo>
                    <a:cubicBezTo>
                      <a:pt x="16" y="673"/>
                      <a:pt x="16" y="673"/>
                      <a:pt x="16" y="673"/>
                    </a:cubicBezTo>
                    <a:cubicBezTo>
                      <a:pt x="0" y="673"/>
                      <a:pt x="0" y="673"/>
                      <a:pt x="0" y="673"/>
                    </a:cubicBezTo>
                    <a:cubicBezTo>
                      <a:pt x="0" y="657"/>
                      <a:pt x="0" y="657"/>
                      <a:pt x="0" y="657"/>
                    </a:cubicBezTo>
                    <a:close/>
                    <a:moveTo>
                      <a:pt x="0" y="689"/>
                    </a:moveTo>
                    <a:cubicBezTo>
                      <a:pt x="16" y="689"/>
                      <a:pt x="16" y="689"/>
                      <a:pt x="16" y="689"/>
                    </a:cubicBezTo>
                    <a:cubicBezTo>
                      <a:pt x="16" y="706"/>
                      <a:pt x="16" y="706"/>
                      <a:pt x="16" y="706"/>
                    </a:cubicBezTo>
                    <a:cubicBezTo>
                      <a:pt x="0" y="706"/>
                      <a:pt x="0" y="706"/>
                      <a:pt x="0" y="706"/>
                    </a:cubicBezTo>
                    <a:cubicBezTo>
                      <a:pt x="0" y="689"/>
                      <a:pt x="0" y="689"/>
                      <a:pt x="0" y="689"/>
                    </a:cubicBezTo>
                    <a:close/>
                    <a:moveTo>
                      <a:pt x="0" y="722"/>
                    </a:moveTo>
                    <a:cubicBezTo>
                      <a:pt x="16" y="722"/>
                      <a:pt x="16" y="722"/>
                      <a:pt x="16" y="722"/>
                    </a:cubicBezTo>
                    <a:cubicBezTo>
                      <a:pt x="16" y="738"/>
                      <a:pt x="16" y="738"/>
                      <a:pt x="16" y="738"/>
                    </a:cubicBezTo>
                    <a:cubicBezTo>
                      <a:pt x="0" y="738"/>
                      <a:pt x="0" y="738"/>
                      <a:pt x="0" y="738"/>
                    </a:cubicBezTo>
                    <a:cubicBezTo>
                      <a:pt x="0" y="722"/>
                      <a:pt x="0" y="722"/>
                      <a:pt x="0" y="722"/>
                    </a:cubicBezTo>
                    <a:close/>
                    <a:moveTo>
                      <a:pt x="0" y="755"/>
                    </a:moveTo>
                    <a:cubicBezTo>
                      <a:pt x="16" y="755"/>
                      <a:pt x="16" y="755"/>
                      <a:pt x="16" y="755"/>
                    </a:cubicBezTo>
                    <a:cubicBezTo>
                      <a:pt x="16" y="771"/>
                      <a:pt x="16" y="771"/>
                      <a:pt x="16" y="771"/>
                    </a:cubicBezTo>
                    <a:cubicBezTo>
                      <a:pt x="0" y="771"/>
                      <a:pt x="0" y="771"/>
                      <a:pt x="0" y="771"/>
                    </a:cubicBezTo>
                    <a:cubicBezTo>
                      <a:pt x="0" y="755"/>
                      <a:pt x="0" y="755"/>
                      <a:pt x="0" y="755"/>
                    </a:cubicBezTo>
                    <a:close/>
                    <a:moveTo>
                      <a:pt x="0" y="787"/>
                    </a:moveTo>
                    <a:cubicBezTo>
                      <a:pt x="16" y="787"/>
                      <a:pt x="16" y="787"/>
                      <a:pt x="16" y="787"/>
                    </a:cubicBezTo>
                    <a:cubicBezTo>
                      <a:pt x="16" y="804"/>
                      <a:pt x="16" y="804"/>
                      <a:pt x="16" y="804"/>
                    </a:cubicBezTo>
                    <a:cubicBezTo>
                      <a:pt x="0" y="804"/>
                      <a:pt x="0" y="804"/>
                      <a:pt x="0" y="804"/>
                    </a:cubicBezTo>
                    <a:cubicBezTo>
                      <a:pt x="0" y="787"/>
                      <a:pt x="0" y="787"/>
                      <a:pt x="0" y="787"/>
                    </a:cubicBezTo>
                    <a:close/>
                    <a:moveTo>
                      <a:pt x="0" y="820"/>
                    </a:moveTo>
                    <a:cubicBezTo>
                      <a:pt x="16" y="820"/>
                      <a:pt x="16" y="820"/>
                      <a:pt x="16" y="820"/>
                    </a:cubicBezTo>
                    <a:cubicBezTo>
                      <a:pt x="16" y="836"/>
                      <a:pt x="16" y="836"/>
                      <a:pt x="16" y="836"/>
                    </a:cubicBezTo>
                    <a:cubicBezTo>
                      <a:pt x="0" y="836"/>
                      <a:pt x="0" y="836"/>
                      <a:pt x="0" y="836"/>
                    </a:cubicBezTo>
                    <a:cubicBezTo>
                      <a:pt x="0" y="820"/>
                      <a:pt x="0" y="820"/>
                      <a:pt x="0" y="820"/>
                    </a:cubicBezTo>
                    <a:close/>
                    <a:moveTo>
                      <a:pt x="0" y="852"/>
                    </a:moveTo>
                    <a:cubicBezTo>
                      <a:pt x="16" y="852"/>
                      <a:pt x="16" y="852"/>
                      <a:pt x="16" y="852"/>
                    </a:cubicBezTo>
                    <a:cubicBezTo>
                      <a:pt x="16" y="869"/>
                      <a:pt x="16" y="869"/>
                      <a:pt x="16" y="869"/>
                    </a:cubicBezTo>
                    <a:cubicBezTo>
                      <a:pt x="0" y="869"/>
                      <a:pt x="0" y="869"/>
                      <a:pt x="0" y="869"/>
                    </a:cubicBezTo>
                    <a:cubicBezTo>
                      <a:pt x="0" y="852"/>
                      <a:pt x="0" y="852"/>
                      <a:pt x="0" y="852"/>
                    </a:cubicBezTo>
                    <a:close/>
                    <a:moveTo>
                      <a:pt x="0" y="885"/>
                    </a:moveTo>
                    <a:cubicBezTo>
                      <a:pt x="16" y="885"/>
                      <a:pt x="16" y="885"/>
                      <a:pt x="16" y="885"/>
                    </a:cubicBezTo>
                    <a:cubicBezTo>
                      <a:pt x="16" y="901"/>
                      <a:pt x="16" y="901"/>
                      <a:pt x="16" y="901"/>
                    </a:cubicBezTo>
                    <a:cubicBezTo>
                      <a:pt x="0" y="901"/>
                      <a:pt x="0" y="901"/>
                      <a:pt x="0" y="901"/>
                    </a:cubicBezTo>
                    <a:cubicBezTo>
                      <a:pt x="0" y="885"/>
                      <a:pt x="0" y="885"/>
                      <a:pt x="0" y="885"/>
                    </a:cubicBezTo>
                    <a:close/>
                    <a:moveTo>
                      <a:pt x="0" y="918"/>
                    </a:moveTo>
                    <a:cubicBezTo>
                      <a:pt x="16" y="918"/>
                      <a:pt x="16" y="918"/>
                      <a:pt x="16" y="918"/>
                    </a:cubicBezTo>
                    <a:cubicBezTo>
                      <a:pt x="16" y="934"/>
                      <a:pt x="16" y="934"/>
                      <a:pt x="16" y="934"/>
                    </a:cubicBezTo>
                    <a:cubicBezTo>
                      <a:pt x="0" y="934"/>
                      <a:pt x="0" y="934"/>
                      <a:pt x="0" y="934"/>
                    </a:cubicBezTo>
                    <a:cubicBezTo>
                      <a:pt x="0" y="918"/>
                      <a:pt x="0" y="918"/>
                      <a:pt x="0" y="918"/>
                    </a:cubicBezTo>
                    <a:close/>
                    <a:moveTo>
                      <a:pt x="0" y="950"/>
                    </a:moveTo>
                    <a:cubicBezTo>
                      <a:pt x="16" y="950"/>
                      <a:pt x="16" y="950"/>
                      <a:pt x="16" y="950"/>
                    </a:cubicBezTo>
                    <a:cubicBezTo>
                      <a:pt x="16" y="967"/>
                      <a:pt x="16" y="967"/>
                      <a:pt x="16" y="967"/>
                    </a:cubicBezTo>
                    <a:cubicBezTo>
                      <a:pt x="0" y="967"/>
                      <a:pt x="0" y="967"/>
                      <a:pt x="0" y="967"/>
                    </a:cubicBezTo>
                    <a:cubicBezTo>
                      <a:pt x="0" y="950"/>
                      <a:pt x="0" y="950"/>
                      <a:pt x="0" y="950"/>
                    </a:cubicBezTo>
                    <a:close/>
                    <a:moveTo>
                      <a:pt x="0" y="983"/>
                    </a:moveTo>
                    <a:cubicBezTo>
                      <a:pt x="16" y="983"/>
                      <a:pt x="16" y="983"/>
                      <a:pt x="16" y="983"/>
                    </a:cubicBezTo>
                    <a:cubicBezTo>
                      <a:pt x="16" y="999"/>
                      <a:pt x="16" y="999"/>
                      <a:pt x="16" y="999"/>
                    </a:cubicBezTo>
                    <a:cubicBezTo>
                      <a:pt x="0" y="999"/>
                      <a:pt x="0" y="999"/>
                      <a:pt x="0" y="999"/>
                    </a:cubicBezTo>
                    <a:cubicBezTo>
                      <a:pt x="0" y="983"/>
                      <a:pt x="0" y="983"/>
                      <a:pt x="0" y="983"/>
                    </a:cubicBezTo>
                    <a:close/>
                    <a:moveTo>
                      <a:pt x="0" y="1016"/>
                    </a:moveTo>
                    <a:cubicBezTo>
                      <a:pt x="16" y="1016"/>
                      <a:pt x="16" y="1016"/>
                      <a:pt x="16" y="1016"/>
                    </a:cubicBezTo>
                    <a:cubicBezTo>
                      <a:pt x="16" y="1032"/>
                      <a:pt x="16" y="1032"/>
                      <a:pt x="16" y="1032"/>
                    </a:cubicBezTo>
                    <a:cubicBezTo>
                      <a:pt x="0" y="1032"/>
                      <a:pt x="0" y="1032"/>
                      <a:pt x="0" y="1032"/>
                    </a:cubicBezTo>
                    <a:cubicBezTo>
                      <a:pt x="0" y="1016"/>
                      <a:pt x="0" y="1016"/>
                      <a:pt x="0" y="1016"/>
                    </a:cubicBezTo>
                    <a:close/>
                    <a:moveTo>
                      <a:pt x="0" y="1048"/>
                    </a:moveTo>
                    <a:cubicBezTo>
                      <a:pt x="16" y="1048"/>
                      <a:pt x="16" y="1048"/>
                      <a:pt x="16" y="1048"/>
                    </a:cubicBezTo>
                    <a:cubicBezTo>
                      <a:pt x="16" y="1065"/>
                      <a:pt x="16" y="1065"/>
                      <a:pt x="16" y="1065"/>
                    </a:cubicBezTo>
                    <a:cubicBezTo>
                      <a:pt x="0" y="1065"/>
                      <a:pt x="0" y="1065"/>
                      <a:pt x="0" y="1065"/>
                    </a:cubicBezTo>
                    <a:cubicBezTo>
                      <a:pt x="0" y="1048"/>
                      <a:pt x="0" y="1048"/>
                      <a:pt x="0" y="1048"/>
                    </a:cubicBezTo>
                    <a:close/>
                    <a:moveTo>
                      <a:pt x="18" y="1079"/>
                    </a:moveTo>
                    <a:cubicBezTo>
                      <a:pt x="18" y="1063"/>
                      <a:pt x="18" y="1063"/>
                      <a:pt x="18" y="1063"/>
                    </a:cubicBezTo>
                    <a:cubicBezTo>
                      <a:pt x="35" y="1063"/>
                      <a:pt x="35" y="1063"/>
                      <a:pt x="35" y="1063"/>
                    </a:cubicBezTo>
                    <a:cubicBezTo>
                      <a:pt x="35" y="1079"/>
                      <a:pt x="35" y="1079"/>
                      <a:pt x="35" y="1079"/>
                    </a:cubicBezTo>
                    <a:cubicBezTo>
                      <a:pt x="18" y="1079"/>
                      <a:pt x="18" y="1079"/>
                      <a:pt x="18" y="1079"/>
                    </a:cubicBezTo>
                    <a:close/>
                    <a:moveTo>
                      <a:pt x="51" y="1079"/>
                    </a:moveTo>
                    <a:cubicBezTo>
                      <a:pt x="51" y="1063"/>
                      <a:pt x="51" y="1063"/>
                      <a:pt x="51" y="1063"/>
                    </a:cubicBezTo>
                    <a:cubicBezTo>
                      <a:pt x="67" y="1063"/>
                      <a:pt x="67" y="1063"/>
                      <a:pt x="67" y="1063"/>
                    </a:cubicBezTo>
                    <a:cubicBezTo>
                      <a:pt x="67" y="1079"/>
                      <a:pt x="67" y="1079"/>
                      <a:pt x="67" y="1079"/>
                    </a:cubicBezTo>
                    <a:cubicBezTo>
                      <a:pt x="51" y="1079"/>
                      <a:pt x="51" y="1079"/>
                      <a:pt x="51" y="1079"/>
                    </a:cubicBezTo>
                    <a:close/>
                    <a:moveTo>
                      <a:pt x="84" y="1079"/>
                    </a:moveTo>
                    <a:cubicBezTo>
                      <a:pt x="84" y="1063"/>
                      <a:pt x="84" y="1063"/>
                      <a:pt x="84" y="1063"/>
                    </a:cubicBezTo>
                    <a:cubicBezTo>
                      <a:pt x="100" y="1063"/>
                      <a:pt x="100" y="1063"/>
                      <a:pt x="100" y="1063"/>
                    </a:cubicBezTo>
                    <a:cubicBezTo>
                      <a:pt x="100" y="1079"/>
                      <a:pt x="100" y="1079"/>
                      <a:pt x="100" y="1079"/>
                    </a:cubicBezTo>
                    <a:cubicBezTo>
                      <a:pt x="84" y="1079"/>
                      <a:pt x="84" y="1079"/>
                      <a:pt x="84" y="1079"/>
                    </a:cubicBezTo>
                    <a:close/>
                    <a:moveTo>
                      <a:pt x="116" y="1079"/>
                    </a:moveTo>
                    <a:cubicBezTo>
                      <a:pt x="116" y="1063"/>
                      <a:pt x="116" y="1063"/>
                      <a:pt x="116" y="1063"/>
                    </a:cubicBezTo>
                    <a:cubicBezTo>
                      <a:pt x="133" y="1063"/>
                      <a:pt x="133" y="1063"/>
                      <a:pt x="133" y="1063"/>
                    </a:cubicBezTo>
                    <a:cubicBezTo>
                      <a:pt x="133" y="1079"/>
                      <a:pt x="133" y="1079"/>
                      <a:pt x="133" y="1079"/>
                    </a:cubicBezTo>
                    <a:cubicBezTo>
                      <a:pt x="116" y="1079"/>
                      <a:pt x="116" y="1079"/>
                      <a:pt x="116" y="1079"/>
                    </a:cubicBezTo>
                    <a:close/>
                    <a:moveTo>
                      <a:pt x="149" y="1079"/>
                    </a:moveTo>
                    <a:cubicBezTo>
                      <a:pt x="149" y="1063"/>
                      <a:pt x="149" y="1063"/>
                      <a:pt x="149" y="1063"/>
                    </a:cubicBezTo>
                    <a:cubicBezTo>
                      <a:pt x="165" y="1063"/>
                      <a:pt x="165" y="1063"/>
                      <a:pt x="165" y="1063"/>
                    </a:cubicBezTo>
                    <a:cubicBezTo>
                      <a:pt x="165" y="1079"/>
                      <a:pt x="165" y="1079"/>
                      <a:pt x="165" y="1079"/>
                    </a:cubicBezTo>
                    <a:cubicBezTo>
                      <a:pt x="149" y="1079"/>
                      <a:pt x="149" y="1079"/>
                      <a:pt x="149" y="1079"/>
                    </a:cubicBezTo>
                    <a:close/>
                    <a:moveTo>
                      <a:pt x="181" y="1079"/>
                    </a:moveTo>
                    <a:cubicBezTo>
                      <a:pt x="181" y="1063"/>
                      <a:pt x="181" y="1063"/>
                      <a:pt x="181" y="1063"/>
                    </a:cubicBezTo>
                    <a:cubicBezTo>
                      <a:pt x="198" y="1063"/>
                      <a:pt x="198" y="1063"/>
                      <a:pt x="198" y="1063"/>
                    </a:cubicBezTo>
                    <a:cubicBezTo>
                      <a:pt x="198" y="1079"/>
                      <a:pt x="198" y="1079"/>
                      <a:pt x="198" y="1079"/>
                    </a:cubicBezTo>
                    <a:cubicBezTo>
                      <a:pt x="181" y="1079"/>
                      <a:pt x="181" y="1079"/>
                      <a:pt x="181" y="1079"/>
                    </a:cubicBezTo>
                    <a:close/>
                    <a:moveTo>
                      <a:pt x="214" y="1079"/>
                    </a:moveTo>
                    <a:cubicBezTo>
                      <a:pt x="214" y="1063"/>
                      <a:pt x="214" y="1063"/>
                      <a:pt x="214" y="1063"/>
                    </a:cubicBezTo>
                    <a:cubicBezTo>
                      <a:pt x="230" y="1063"/>
                      <a:pt x="230" y="1063"/>
                      <a:pt x="230" y="1063"/>
                    </a:cubicBezTo>
                    <a:cubicBezTo>
                      <a:pt x="230" y="1079"/>
                      <a:pt x="230" y="1079"/>
                      <a:pt x="230" y="1079"/>
                    </a:cubicBezTo>
                    <a:cubicBezTo>
                      <a:pt x="214" y="1079"/>
                      <a:pt x="214" y="1079"/>
                      <a:pt x="214" y="1079"/>
                    </a:cubicBezTo>
                    <a:close/>
                    <a:moveTo>
                      <a:pt x="247" y="1079"/>
                    </a:moveTo>
                    <a:cubicBezTo>
                      <a:pt x="247" y="1063"/>
                      <a:pt x="247" y="1063"/>
                      <a:pt x="247" y="1063"/>
                    </a:cubicBezTo>
                    <a:cubicBezTo>
                      <a:pt x="263" y="1063"/>
                      <a:pt x="263" y="1063"/>
                      <a:pt x="263" y="1063"/>
                    </a:cubicBezTo>
                    <a:cubicBezTo>
                      <a:pt x="263" y="1079"/>
                      <a:pt x="263" y="1079"/>
                      <a:pt x="263" y="1079"/>
                    </a:cubicBezTo>
                    <a:cubicBezTo>
                      <a:pt x="247" y="1079"/>
                      <a:pt x="247" y="1079"/>
                      <a:pt x="247" y="1079"/>
                    </a:cubicBezTo>
                    <a:close/>
                    <a:moveTo>
                      <a:pt x="279" y="1079"/>
                    </a:moveTo>
                    <a:cubicBezTo>
                      <a:pt x="279" y="1063"/>
                      <a:pt x="279" y="1063"/>
                      <a:pt x="279" y="1063"/>
                    </a:cubicBezTo>
                    <a:cubicBezTo>
                      <a:pt x="296" y="1063"/>
                      <a:pt x="296" y="1063"/>
                      <a:pt x="296" y="1063"/>
                    </a:cubicBezTo>
                    <a:cubicBezTo>
                      <a:pt x="296" y="1079"/>
                      <a:pt x="296" y="1079"/>
                      <a:pt x="296" y="1079"/>
                    </a:cubicBezTo>
                    <a:cubicBezTo>
                      <a:pt x="279" y="1079"/>
                      <a:pt x="279" y="1079"/>
                      <a:pt x="279" y="1079"/>
                    </a:cubicBezTo>
                    <a:close/>
                    <a:moveTo>
                      <a:pt x="312" y="1079"/>
                    </a:moveTo>
                    <a:cubicBezTo>
                      <a:pt x="312" y="1063"/>
                      <a:pt x="312" y="1063"/>
                      <a:pt x="312" y="1063"/>
                    </a:cubicBezTo>
                    <a:cubicBezTo>
                      <a:pt x="328" y="1063"/>
                      <a:pt x="328" y="1063"/>
                      <a:pt x="328" y="1063"/>
                    </a:cubicBezTo>
                    <a:cubicBezTo>
                      <a:pt x="328" y="1079"/>
                      <a:pt x="328" y="1079"/>
                      <a:pt x="328" y="1079"/>
                    </a:cubicBezTo>
                    <a:cubicBezTo>
                      <a:pt x="312" y="1079"/>
                      <a:pt x="312" y="1079"/>
                      <a:pt x="312" y="1079"/>
                    </a:cubicBezTo>
                    <a:close/>
                    <a:moveTo>
                      <a:pt x="345" y="1079"/>
                    </a:moveTo>
                    <a:cubicBezTo>
                      <a:pt x="345" y="1063"/>
                      <a:pt x="345" y="1063"/>
                      <a:pt x="345" y="1063"/>
                    </a:cubicBezTo>
                    <a:cubicBezTo>
                      <a:pt x="361" y="1063"/>
                      <a:pt x="361" y="1063"/>
                      <a:pt x="361" y="1063"/>
                    </a:cubicBezTo>
                    <a:cubicBezTo>
                      <a:pt x="361" y="1079"/>
                      <a:pt x="361" y="1079"/>
                      <a:pt x="361" y="1079"/>
                    </a:cubicBezTo>
                    <a:cubicBezTo>
                      <a:pt x="345" y="1079"/>
                      <a:pt x="345" y="1079"/>
                      <a:pt x="345" y="1079"/>
                    </a:cubicBezTo>
                    <a:close/>
                    <a:moveTo>
                      <a:pt x="377" y="1079"/>
                    </a:moveTo>
                    <a:cubicBezTo>
                      <a:pt x="377" y="1063"/>
                      <a:pt x="377" y="1063"/>
                      <a:pt x="377" y="1063"/>
                    </a:cubicBezTo>
                    <a:cubicBezTo>
                      <a:pt x="394" y="1063"/>
                      <a:pt x="394" y="1063"/>
                      <a:pt x="394" y="1063"/>
                    </a:cubicBezTo>
                    <a:cubicBezTo>
                      <a:pt x="394" y="1079"/>
                      <a:pt x="394" y="1079"/>
                      <a:pt x="394" y="1079"/>
                    </a:cubicBezTo>
                    <a:cubicBezTo>
                      <a:pt x="377" y="1079"/>
                      <a:pt x="377" y="1079"/>
                      <a:pt x="377" y="1079"/>
                    </a:cubicBezTo>
                    <a:close/>
                    <a:moveTo>
                      <a:pt x="410" y="1079"/>
                    </a:moveTo>
                    <a:cubicBezTo>
                      <a:pt x="410" y="1063"/>
                      <a:pt x="410" y="1063"/>
                      <a:pt x="410" y="1063"/>
                    </a:cubicBezTo>
                    <a:cubicBezTo>
                      <a:pt x="426" y="1063"/>
                      <a:pt x="426" y="1063"/>
                      <a:pt x="426" y="1063"/>
                    </a:cubicBezTo>
                    <a:cubicBezTo>
                      <a:pt x="426" y="1079"/>
                      <a:pt x="426" y="1079"/>
                      <a:pt x="426" y="1079"/>
                    </a:cubicBezTo>
                    <a:cubicBezTo>
                      <a:pt x="410" y="1079"/>
                      <a:pt x="410" y="1079"/>
                      <a:pt x="410" y="1079"/>
                    </a:cubicBezTo>
                    <a:close/>
                    <a:moveTo>
                      <a:pt x="443" y="1079"/>
                    </a:moveTo>
                    <a:cubicBezTo>
                      <a:pt x="443" y="1063"/>
                      <a:pt x="443" y="1063"/>
                      <a:pt x="443" y="1063"/>
                    </a:cubicBezTo>
                    <a:cubicBezTo>
                      <a:pt x="459" y="1063"/>
                      <a:pt x="459" y="1063"/>
                      <a:pt x="459" y="1063"/>
                    </a:cubicBezTo>
                    <a:cubicBezTo>
                      <a:pt x="459" y="1079"/>
                      <a:pt x="459" y="1079"/>
                      <a:pt x="459" y="1079"/>
                    </a:cubicBezTo>
                    <a:cubicBezTo>
                      <a:pt x="443" y="1079"/>
                      <a:pt x="443" y="1079"/>
                      <a:pt x="443" y="1079"/>
                    </a:cubicBezTo>
                    <a:close/>
                    <a:moveTo>
                      <a:pt x="475" y="1079"/>
                    </a:moveTo>
                    <a:cubicBezTo>
                      <a:pt x="475" y="1063"/>
                      <a:pt x="475" y="1063"/>
                      <a:pt x="475" y="1063"/>
                    </a:cubicBezTo>
                    <a:cubicBezTo>
                      <a:pt x="492" y="1063"/>
                      <a:pt x="492" y="1063"/>
                      <a:pt x="492" y="1063"/>
                    </a:cubicBezTo>
                    <a:cubicBezTo>
                      <a:pt x="492" y="1079"/>
                      <a:pt x="492" y="1079"/>
                      <a:pt x="492" y="1079"/>
                    </a:cubicBezTo>
                    <a:cubicBezTo>
                      <a:pt x="475" y="1079"/>
                      <a:pt x="475" y="1079"/>
                      <a:pt x="475" y="1079"/>
                    </a:cubicBezTo>
                    <a:close/>
                    <a:moveTo>
                      <a:pt x="508" y="1079"/>
                    </a:moveTo>
                    <a:cubicBezTo>
                      <a:pt x="508" y="1063"/>
                      <a:pt x="508" y="1063"/>
                      <a:pt x="508" y="1063"/>
                    </a:cubicBezTo>
                    <a:cubicBezTo>
                      <a:pt x="524" y="1063"/>
                      <a:pt x="524" y="1063"/>
                      <a:pt x="524" y="1063"/>
                    </a:cubicBezTo>
                    <a:cubicBezTo>
                      <a:pt x="524" y="1079"/>
                      <a:pt x="524" y="1079"/>
                      <a:pt x="524" y="1079"/>
                    </a:cubicBezTo>
                    <a:cubicBezTo>
                      <a:pt x="508" y="1079"/>
                      <a:pt x="508" y="1079"/>
                      <a:pt x="508" y="1079"/>
                    </a:cubicBezTo>
                    <a:close/>
                    <a:moveTo>
                      <a:pt x="541" y="1079"/>
                    </a:moveTo>
                    <a:cubicBezTo>
                      <a:pt x="541" y="1063"/>
                      <a:pt x="541" y="1063"/>
                      <a:pt x="541" y="1063"/>
                    </a:cubicBezTo>
                    <a:cubicBezTo>
                      <a:pt x="557" y="1063"/>
                      <a:pt x="557" y="1063"/>
                      <a:pt x="557" y="1063"/>
                    </a:cubicBezTo>
                    <a:cubicBezTo>
                      <a:pt x="557" y="1079"/>
                      <a:pt x="557" y="1079"/>
                      <a:pt x="557" y="1079"/>
                    </a:cubicBezTo>
                    <a:cubicBezTo>
                      <a:pt x="541" y="1079"/>
                      <a:pt x="541" y="1079"/>
                      <a:pt x="541" y="1079"/>
                    </a:cubicBezTo>
                    <a:close/>
                    <a:moveTo>
                      <a:pt x="573" y="1079"/>
                    </a:moveTo>
                    <a:cubicBezTo>
                      <a:pt x="573" y="1063"/>
                      <a:pt x="573" y="1063"/>
                      <a:pt x="573" y="1063"/>
                    </a:cubicBezTo>
                    <a:cubicBezTo>
                      <a:pt x="589" y="1063"/>
                      <a:pt x="589" y="1063"/>
                      <a:pt x="589" y="1063"/>
                    </a:cubicBezTo>
                    <a:cubicBezTo>
                      <a:pt x="589" y="1079"/>
                      <a:pt x="589" y="1079"/>
                      <a:pt x="589" y="1079"/>
                    </a:cubicBezTo>
                    <a:cubicBezTo>
                      <a:pt x="573" y="1079"/>
                      <a:pt x="573" y="1079"/>
                      <a:pt x="573" y="1079"/>
                    </a:cubicBezTo>
                    <a:close/>
                    <a:moveTo>
                      <a:pt x="606" y="1079"/>
                    </a:moveTo>
                    <a:cubicBezTo>
                      <a:pt x="606" y="1063"/>
                      <a:pt x="606" y="1063"/>
                      <a:pt x="606" y="1063"/>
                    </a:cubicBezTo>
                    <a:cubicBezTo>
                      <a:pt x="622" y="1063"/>
                      <a:pt x="622" y="1063"/>
                      <a:pt x="622" y="1063"/>
                    </a:cubicBezTo>
                    <a:cubicBezTo>
                      <a:pt x="622" y="1079"/>
                      <a:pt x="622" y="1079"/>
                      <a:pt x="622" y="1079"/>
                    </a:cubicBezTo>
                    <a:cubicBezTo>
                      <a:pt x="606" y="1079"/>
                      <a:pt x="606" y="1079"/>
                      <a:pt x="606" y="1079"/>
                    </a:cubicBezTo>
                    <a:close/>
                    <a:moveTo>
                      <a:pt x="616" y="1085"/>
                    </a:moveTo>
                    <a:cubicBezTo>
                      <a:pt x="632" y="1085"/>
                      <a:pt x="632" y="1085"/>
                      <a:pt x="632" y="1085"/>
                    </a:cubicBezTo>
                    <a:cubicBezTo>
                      <a:pt x="632" y="1101"/>
                      <a:pt x="632" y="1101"/>
                      <a:pt x="632" y="1101"/>
                    </a:cubicBezTo>
                    <a:cubicBezTo>
                      <a:pt x="616" y="1101"/>
                      <a:pt x="616" y="1101"/>
                      <a:pt x="616" y="1101"/>
                    </a:cubicBezTo>
                    <a:cubicBezTo>
                      <a:pt x="616" y="1085"/>
                      <a:pt x="616" y="1085"/>
                      <a:pt x="616" y="1085"/>
                    </a:cubicBezTo>
                    <a:close/>
                    <a:moveTo>
                      <a:pt x="616" y="1118"/>
                    </a:moveTo>
                    <a:cubicBezTo>
                      <a:pt x="632" y="1118"/>
                      <a:pt x="632" y="1118"/>
                      <a:pt x="632" y="1118"/>
                    </a:cubicBezTo>
                    <a:cubicBezTo>
                      <a:pt x="632" y="1134"/>
                      <a:pt x="632" y="1134"/>
                      <a:pt x="632" y="1134"/>
                    </a:cubicBezTo>
                    <a:cubicBezTo>
                      <a:pt x="616" y="1134"/>
                      <a:pt x="616" y="1134"/>
                      <a:pt x="616" y="1134"/>
                    </a:cubicBezTo>
                    <a:cubicBezTo>
                      <a:pt x="616" y="1118"/>
                      <a:pt x="616" y="1118"/>
                      <a:pt x="616" y="1118"/>
                    </a:cubicBezTo>
                    <a:close/>
                    <a:moveTo>
                      <a:pt x="616" y="1150"/>
                    </a:moveTo>
                    <a:cubicBezTo>
                      <a:pt x="632" y="1150"/>
                      <a:pt x="632" y="1150"/>
                      <a:pt x="632" y="1150"/>
                    </a:cubicBezTo>
                    <a:cubicBezTo>
                      <a:pt x="632" y="1167"/>
                      <a:pt x="632" y="1167"/>
                      <a:pt x="632" y="1167"/>
                    </a:cubicBezTo>
                    <a:cubicBezTo>
                      <a:pt x="616" y="1167"/>
                      <a:pt x="616" y="1167"/>
                      <a:pt x="616" y="1167"/>
                    </a:cubicBezTo>
                    <a:cubicBezTo>
                      <a:pt x="616" y="1150"/>
                      <a:pt x="616" y="1150"/>
                      <a:pt x="616" y="1150"/>
                    </a:cubicBezTo>
                    <a:close/>
                    <a:moveTo>
                      <a:pt x="616" y="1183"/>
                    </a:moveTo>
                    <a:cubicBezTo>
                      <a:pt x="632" y="1183"/>
                      <a:pt x="632" y="1183"/>
                      <a:pt x="632" y="1183"/>
                    </a:cubicBezTo>
                    <a:cubicBezTo>
                      <a:pt x="632" y="1199"/>
                      <a:pt x="632" y="1199"/>
                      <a:pt x="632" y="1199"/>
                    </a:cubicBezTo>
                    <a:cubicBezTo>
                      <a:pt x="616" y="1199"/>
                      <a:pt x="616" y="1199"/>
                      <a:pt x="616" y="1199"/>
                    </a:cubicBezTo>
                    <a:cubicBezTo>
                      <a:pt x="616" y="1183"/>
                      <a:pt x="616" y="1183"/>
                      <a:pt x="616" y="1183"/>
                    </a:cubicBezTo>
                    <a:close/>
                    <a:moveTo>
                      <a:pt x="616" y="1216"/>
                    </a:moveTo>
                    <a:cubicBezTo>
                      <a:pt x="632" y="1216"/>
                      <a:pt x="632" y="1216"/>
                      <a:pt x="632" y="1216"/>
                    </a:cubicBezTo>
                    <a:cubicBezTo>
                      <a:pt x="632" y="1232"/>
                      <a:pt x="632" y="1232"/>
                      <a:pt x="632" y="1232"/>
                    </a:cubicBezTo>
                    <a:cubicBezTo>
                      <a:pt x="616" y="1232"/>
                      <a:pt x="616" y="1232"/>
                      <a:pt x="616" y="1232"/>
                    </a:cubicBezTo>
                    <a:cubicBezTo>
                      <a:pt x="616" y="1216"/>
                      <a:pt x="616" y="1216"/>
                      <a:pt x="616" y="1216"/>
                    </a:cubicBezTo>
                    <a:close/>
                    <a:moveTo>
                      <a:pt x="616" y="1248"/>
                    </a:moveTo>
                    <a:cubicBezTo>
                      <a:pt x="632" y="1248"/>
                      <a:pt x="632" y="1248"/>
                      <a:pt x="632" y="1248"/>
                    </a:cubicBezTo>
                    <a:cubicBezTo>
                      <a:pt x="632" y="1265"/>
                      <a:pt x="632" y="1265"/>
                      <a:pt x="632" y="1265"/>
                    </a:cubicBezTo>
                    <a:cubicBezTo>
                      <a:pt x="616" y="1265"/>
                      <a:pt x="616" y="1265"/>
                      <a:pt x="616" y="1265"/>
                    </a:cubicBezTo>
                    <a:cubicBezTo>
                      <a:pt x="616" y="1248"/>
                      <a:pt x="616" y="1248"/>
                      <a:pt x="616" y="1248"/>
                    </a:cubicBezTo>
                    <a:close/>
                    <a:moveTo>
                      <a:pt x="616" y="1281"/>
                    </a:moveTo>
                    <a:cubicBezTo>
                      <a:pt x="632" y="1281"/>
                      <a:pt x="632" y="1281"/>
                      <a:pt x="632" y="1281"/>
                    </a:cubicBezTo>
                    <a:cubicBezTo>
                      <a:pt x="632" y="1297"/>
                      <a:pt x="632" y="1297"/>
                      <a:pt x="632" y="1297"/>
                    </a:cubicBezTo>
                    <a:cubicBezTo>
                      <a:pt x="616" y="1297"/>
                      <a:pt x="616" y="1297"/>
                      <a:pt x="616" y="1297"/>
                    </a:cubicBezTo>
                    <a:cubicBezTo>
                      <a:pt x="616" y="1281"/>
                      <a:pt x="616" y="1281"/>
                      <a:pt x="616" y="1281"/>
                    </a:cubicBezTo>
                    <a:close/>
                    <a:moveTo>
                      <a:pt x="616" y="1314"/>
                    </a:moveTo>
                    <a:cubicBezTo>
                      <a:pt x="632" y="1314"/>
                      <a:pt x="632" y="1314"/>
                      <a:pt x="632" y="1314"/>
                    </a:cubicBezTo>
                    <a:cubicBezTo>
                      <a:pt x="632" y="1330"/>
                      <a:pt x="632" y="1330"/>
                      <a:pt x="632" y="1330"/>
                    </a:cubicBezTo>
                    <a:cubicBezTo>
                      <a:pt x="616" y="1330"/>
                      <a:pt x="616" y="1330"/>
                      <a:pt x="616" y="1330"/>
                    </a:cubicBezTo>
                    <a:cubicBezTo>
                      <a:pt x="616" y="1314"/>
                      <a:pt x="616" y="1314"/>
                      <a:pt x="616" y="1314"/>
                    </a:cubicBezTo>
                    <a:close/>
                    <a:moveTo>
                      <a:pt x="616" y="1346"/>
                    </a:moveTo>
                    <a:cubicBezTo>
                      <a:pt x="632" y="1346"/>
                      <a:pt x="632" y="1346"/>
                      <a:pt x="632" y="1346"/>
                    </a:cubicBezTo>
                    <a:cubicBezTo>
                      <a:pt x="632" y="1363"/>
                      <a:pt x="632" y="1363"/>
                      <a:pt x="632" y="1363"/>
                    </a:cubicBezTo>
                    <a:cubicBezTo>
                      <a:pt x="616" y="1363"/>
                      <a:pt x="616" y="1363"/>
                      <a:pt x="616" y="1363"/>
                    </a:cubicBezTo>
                    <a:cubicBezTo>
                      <a:pt x="616" y="1346"/>
                      <a:pt x="616" y="1346"/>
                      <a:pt x="616" y="1346"/>
                    </a:cubicBezTo>
                    <a:close/>
                    <a:moveTo>
                      <a:pt x="616" y="1379"/>
                    </a:moveTo>
                    <a:cubicBezTo>
                      <a:pt x="632" y="1379"/>
                      <a:pt x="632" y="1379"/>
                      <a:pt x="632" y="1379"/>
                    </a:cubicBezTo>
                    <a:cubicBezTo>
                      <a:pt x="632" y="1395"/>
                      <a:pt x="632" y="1395"/>
                      <a:pt x="632" y="1395"/>
                    </a:cubicBezTo>
                    <a:cubicBezTo>
                      <a:pt x="616" y="1395"/>
                      <a:pt x="616" y="1395"/>
                      <a:pt x="616" y="1395"/>
                    </a:cubicBezTo>
                    <a:cubicBezTo>
                      <a:pt x="616" y="1379"/>
                      <a:pt x="616" y="1379"/>
                      <a:pt x="616" y="1379"/>
                    </a:cubicBezTo>
                    <a:close/>
                    <a:moveTo>
                      <a:pt x="616" y="1412"/>
                    </a:moveTo>
                    <a:cubicBezTo>
                      <a:pt x="632" y="1412"/>
                      <a:pt x="632" y="1412"/>
                      <a:pt x="632" y="1412"/>
                    </a:cubicBezTo>
                    <a:cubicBezTo>
                      <a:pt x="632" y="1428"/>
                      <a:pt x="632" y="1428"/>
                      <a:pt x="632" y="1428"/>
                    </a:cubicBezTo>
                    <a:cubicBezTo>
                      <a:pt x="616" y="1428"/>
                      <a:pt x="616" y="1428"/>
                      <a:pt x="616" y="1428"/>
                    </a:cubicBezTo>
                    <a:cubicBezTo>
                      <a:pt x="616" y="1412"/>
                      <a:pt x="616" y="1412"/>
                      <a:pt x="616" y="1412"/>
                    </a:cubicBezTo>
                    <a:close/>
                    <a:moveTo>
                      <a:pt x="616" y="1444"/>
                    </a:moveTo>
                    <a:cubicBezTo>
                      <a:pt x="632" y="1444"/>
                      <a:pt x="632" y="1444"/>
                      <a:pt x="632" y="1444"/>
                    </a:cubicBezTo>
                    <a:cubicBezTo>
                      <a:pt x="632" y="1460"/>
                      <a:pt x="632" y="1460"/>
                      <a:pt x="632" y="1460"/>
                    </a:cubicBezTo>
                    <a:cubicBezTo>
                      <a:pt x="616" y="1460"/>
                      <a:pt x="616" y="1460"/>
                      <a:pt x="616" y="1460"/>
                    </a:cubicBezTo>
                    <a:cubicBezTo>
                      <a:pt x="616" y="1444"/>
                      <a:pt x="616" y="1444"/>
                      <a:pt x="616" y="1444"/>
                    </a:cubicBezTo>
                    <a:close/>
                    <a:moveTo>
                      <a:pt x="616" y="1477"/>
                    </a:moveTo>
                    <a:cubicBezTo>
                      <a:pt x="632" y="1477"/>
                      <a:pt x="632" y="1477"/>
                      <a:pt x="632" y="1477"/>
                    </a:cubicBezTo>
                    <a:cubicBezTo>
                      <a:pt x="632" y="1493"/>
                      <a:pt x="632" y="1493"/>
                      <a:pt x="632" y="1493"/>
                    </a:cubicBezTo>
                    <a:cubicBezTo>
                      <a:pt x="616" y="1493"/>
                      <a:pt x="616" y="1493"/>
                      <a:pt x="616" y="1493"/>
                    </a:cubicBezTo>
                    <a:cubicBezTo>
                      <a:pt x="616" y="1477"/>
                      <a:pt x="616" y="1477"/>
                      <a:pt x="616" y="1477"/>
                    </a:cubicBezTo>
                    <a:close/>
                    <a:moveTo>
                      <a:pt x="616" y="1509"/>
                    </a:moveTo>
                    <a:cubicBezTo>
                      <a:pt x="632" y="1509"/>
                      <a:pt x="632" y="1509"/>
                      <a:pt x="632" y="1509"/>
                    </a:cubicBezTo>
                    <a:cubicBezTo>
                      <a:pt x="632" y="1526"/>
                      <a:pt x="632" y="1526"/>
                      <a:pt x="632" y="1526"/>
                    </a:cubicBezTo>
                    <a:cubicBezTo>
                      <a:pt x="616" y="1526"/>
                      <a:pt x="616" y="1526"/>
                      <a:pt x="616" y="1526"/>
                    </a:cubicBezTo>
                    <a:cubicBezTo>
                      <a:pt x="616" y="1509"/>
                      <a:pt x="616" y="1509"/>
                      <a:pt x="616" y="1509"/>
                    </a:cubicBezTo>
                    <a:close/>
                    <a:moveTo>
                      <a:pt x="616" y="1542"/>
                    </a:moveTo>
                    <a:cubicBezTo>
                      <a:pt x="632" y="1542"/>
                      <a:pt x="632" y="1542"/>
                      <a:pt x="632" y="1542"/>
                    </a:cubicBezTo>
                    <a:cubicBezTo>
                      <a:pt x="632" y="1558"/>
                      <a:pt x="632" y="1558"/>
                      <a:pt x="632" y="1558"/>
                    </a:cubicBezTo>
                    <a:cubicBezTo>
                      <a:pt x="616" y="1558"/>
                      <a:pt x="616" y="1558"/>
                      <a:pt x="616" y="1558"/>
                    </a:cubicBezTo>
                    <a:cubicBezTo>
                      <a:pt x="616" y="1542"/>
                      <a:pt x="616" y="1542"/>
                      <a:pt x="616" y="1542"/>
                    </a:cubicBezTo>
                    <a:close/>
                    <a:moveTo>
                      <a:pt x="616" y="1575"/>
                    </a:moveTo>
                    <a:cubicBezTo>
                      <a:pt x="632" y="1575"/>
                      <a:pt x="632" y="1575"/>
                      <a:pt x="632" y="1575"/>
                    </a:cubicBezTo>
                    <a:cubicBezTo>
                      <a:pt x="632" y="1591"/>
                      <a:pt x="632" y="1591"/>
                      <a:pt x="632" y="1591"/>
                    </a:cubicBezTo>
                    <a:cubicBezTo>
                      <a:pt x="616" y="1591"/>
                      <a:pt x="616" y="1591"/>
                      <a:pt x="616" y="1591"/>
                    </a:cubicBezTo>
                    <a:cubicBezTo>
                      <a:pt x="616" y="1575"/>
                      <a:pt x="616" y="1575"/>
                      <a:pt x="616" y="1575"/>
                    </a:cubicBezTo>
                    <a:close/>
                    <a:moveTo>
                      <a:pt x="616" y="1607"/>
                    </a:moveTo>
                    <a:cubicBezTo>
                      <a:pt x="632" y="1607"/>
                      <a:pt x="632" y="1607"/>
                      <a:pt x="632" y="1607"/>
                    </a:cubicBezTo>
                    <a:cubicBezTo>
                      <a:pt x="632" y="1624"/>
                      <a:pt x="632" y="1624"/>
                      <a:pt x="632" y="1624"/>
                    </a:cubicBezTo>
                    <a:cubicBezTo>
                      <a:pt x="616" y="1624"/>
                      <a:pt x="616" y="1624"/>
                      <a:pt x="616" y="1624"/>
                    </a:cubicBezTo>
                    <a:cubicBezTo>
                      <a:pt x="616" y="1607"/>
                      <a:pt x="616" y="1607"/>
                      <a:pt x="616" y="1607"/>
                    </a:cubicBezTo>
                    <a:close/>
                    <a:moveTo>
                      <a:pt x="616" y="1640"/>
                    </a:moveTo>
                    <a:cubicBezTo>
                      <a:pt x="632" y="1640"/>
                      <a:pt x="632" y="1640"/>
                      <a:pt x="632" y="1640"/>
                    </a:cubicBezTo>
                    <a:cubicBezTo>
                      <a:pt x="632" y="1656"/>
                      <a:pt x="632" y="1656"/>
                      <a:pt x="632" y="1656"/>
                    </a:cubicBezTo>
                    <a:cubicBezTo>
                      <a:pt x="616" y="1656"/>
                      <a:pt x="616" y="1656"/>
                      <a:pt x="616" y="1656"/>
                    </a:cubicBezTo>
                    <a:cubicBezTo>
                      <a:pt x="616" y="1640"/>
                      <a:pt x="616" y="1640"/>
                      <a:pt x="616" y="1640"/>
                    </a:cubicBezTo>
                    <a:close/>
                    <a:moveTo>
                      <a:pt x="616" y="1673"/>
                    </a:moveTo>
                    <a:cubicBezTo>
                      <a:pt x="632" y="1673"/>
                      <a:pt x="632" y="1673"/>
                      <a:pt x="632" y="1673"/>
                    </a:cubicBezTo>
                    <a:cubicBezTo>
                      <a:pt x="632" y="1689"/>
                      <a:pt x="632" y="1689"/>
                      <a:pt x="632" y="1689"/>
                    </a:cubicBezTo>
                    <a:cubicBezTo>
                      <a:pt x="616" y="1689"/>
                      <a:pt x="616" y="1689"/>
                      <a:pt x="616" y="1689"/>
                    </a:cubicBezTo>
                    <a:cubicBezTo>
                      <a:pt x="616" y="1673"/>
                      <a:pt x="616" y="1673"/>
                      <a:pt x="616" y="1673"/>
                    </a:cubicBezTo>
                    <a:close/>
                    <a:moveTo>
                      <a:pt x="616" y="1705"/>
                    </a:moveTo>
                    <a:cubicBezTo>
                      <a:pt x="632" y="1705"/>
                      <a:pt x="632" y="1705"/>
                      <a:pt x="632" y="1705"/>
                    </a:cubicBezTo>
                    <a:cubicBezTo>
                      <a:pt x="632" y="1722"/>
                      <a:pt x="632" y="1722"/>
                      <a:pt x="632" y="1722"/>
                    </a:cubicBezTo>
                    <a:cubicBezTo>
                      <a:pt x="616" y="1722"/>
                      <a:pt x="616" y="1722"/>
                      <a:pt x="616" y="1722"/>
                    </a:cubicBezTo>
                    <a:cubicBezTo>
                      <a:pt x="616" y="1705"/>
                      <a:pt x="616" y="1705"/>
                      <a:pt x="616" y="1705"/>
                    </a:cubicBezTo>
                    <a:close/>
                    <a:moveTo>
                      <a:pt x="616" y="1738"/>
                    </a:moveTo>
                    <a:cubicBezTo>
                      <a:pt x="632" y="1738"/>
                      <a:pt x="632" y="1738"/>
                      <a:pt x="632" y="1738"/>
                    </a:cubicBezTo>
                    <a:cubicBezTo>
                      <a:pt x="632" y="1754"/>
                      <a:pt x="632" y="1754"/>
                      <a:pt x="632" y="1754"/>
                    </a:cubicBezTo>
                    <a:cubicBezTo>
                      <a:pt x="616" y="1754"/>
                      <a:pt x="616" y="1754"/>
                      <a:pt x="616" y="1754"/>
                    </a:cubicBezTo>
                    <a:cubicBezTo>
                      <a:pt x="616" y="1738"/>
                      <a:pt x="616" y="1738"/>
                      <a:pt x="616" y="1738"/>
                    </a:cubicBezTo>
                    <a:close/>
                    <a:moveTo>
                      <a:pt x="616" y="1771"/>
                    </a:moveTo>
                    <a:cubicBezTo>
                      <a:pt x="632" y="1771"/>
                      <a:pt x="632" y="1771"/>
                      <a:pt x="632" y="1771"/>
                    </a:cubicBezTo>
                    <a:cubicBezTo>
                      <a:pt x="632" y="1787"/>
                      <a:pt x="632" y="1787"/>
                      <a:pt x="632" y="1787"/>
                    </a:cubicBezTo>
                    <a:cubicBezTo>
                      <a:pt x="616" y="1787"/>
                      <a:pt x="616" y="1787"/>
                      <a:pt x="616" y="1787"/>
                    </a:cubicBezTo>
                    <a:cubicBezTo>
                      <a:pt x="616" y="1771"/>
                      <a:pt x="616" y="1771"/>
                      <a:pt x="616" y="1771"/>
                    </a:cubicBezTo>
                    <a:close/>
                    <a:moveTo>
                      <a:pt x="616" y="1803"/>
                    </a:moveTo>
                    <a:cubicBezTo>
                      <a:pt x="632" y="1803"/>
                      <a:pt x="632" y="1803"/>
                      <a:pt x="632" y="1803"/>
                    </a:cubicBezTo>
                    <a:cubicBezTo>
                      <a:pt x="632" y="1820"/>
                      <a:pt x="632" y="1820"/>
                      <a:pt x="632" y="1820"/>
                    </a:cubicBezTo>
                    <a:cubicBezTo>
                      <a:pt x="616" y="1820"/>
                      <a:pt x="616" y="1820"/>
                      <a:pt x="616" y="1820"/>
                    </a:cubicBezTo>
                    <a:cubicBezTo>
                      <a:pt x="616" y="1803"/>
                      <a:pt x="616" y="1803"/>
                      <a:pt x="616" y="1803"/>
                    </a:cubicBezTo>
                    <a:close/>
                    <a:moveTo>
                      <a:pt x="616" y="1836"/>
                    </a:moveTo>
                    <a:cubicBezTo>
                      <a:pt x="632" y="1836"/>
                      <a:pt x="632" y="1836"/>
                      <a:pt x="632" y="1836"/>
                    </a:cubicBezTo>
                    <a:cubicBezTo>
                      <a:pt x="632" y="1852"/>
                      <a:pt x="632" y="1852"/>
                      <a:pt x="632" y="1852"/>
                    </a:cubicBezTo>
                    <a:cubicBezTo>
                      <a:pt x="616" y="1852"/>
                      <a:pt x="616" y="1852"/>
                      <a:pt x="616" y="1852"/>
                    </a:cubicBezTo>
                    <a:cubicBezTo>
                      <a:pt x="616" y="1836"/>
                      <a:pt x="616" y="1836"/>
                      <a:pt x="616" y="1836"/>
                    </a:cubicBezTo>
                    <a:close/>
                    <a:moveTo>
                      <a:pt x="208" y="0"/>
                    </a:moveTo>
                    <a:cubicBezTo>
                      <a:pt x="224" y="0"/>
                      <a:pt x="224" y="0"/>
                      <a:pt x="224" y="0"/>
                    </a:cubicBezTo>
                    <a:cubicBezTo>
                      <a:pt x="224" y="16"/>
                      <a:pt x="224" y="16"/>
                      <a:pt x="224" y="16"/>
                    </a:cubicBezTo>
                    <a:cubicBezTo>
                      <a:pt x="208" y="16"/>
                      <a:pt x="208" y="16"/>
                      <a:pt x="208" y="16"/>
                    </a:cubicBezTo>
                    <a:cubicBezTo>
                      <a:pt x="208" y="0"/>
                      <a:pt x="208" y="0"/>
                      <a:pt x="208" y="0"/>
                    </a:cubicBezTo>
                    <a:close/>
                    <a:moveTo>
                      <a:pt x="208" y="33"/>
                    </a:moveTo>
                    <a:cubicBezTo>
                      <a:pt x="224" y="33"/>
                      <a:pt x="224" y="33"/>
                      <a:pt x="224" y="33"/>
                    </a:cubicBezTo>
                    <a:cubicBezTo>
                      <a:pt x="224" y="49"/>
                      <a:pt x="224" y="49"/>
                      <a:pt x="224" y="49"/>
                    </a:cubicBezTo>
                    <a:cubicBezTo>
                      <a:pt x="208" y="49"/>
                      <a:pt x="208" y="49"/>
                      <a:pt x="208" y="49"/>
                    </a:cubicBezTo>
                    <a:cubicBezTo>
                      <a:pt x="208" y="33"/>
                      <a:pt x="208" y="33"/>
                      <a:pt x="208" y="33"/>
                    </a:cubicBezTo>
                    <a:close/>
                    <a:moveTo>
                      <a:pt x="208" y="65"/>
                    </a:moveTo>
                    <a:cubicBezTo>
                      <a:pt x="224" y="65"/>
                      <a:pt x="224" y="65"/>
                      <a:pt x="224" y="65"/>
                    </a:cubicBezTo>
                    <a:cubicBezTo>
                      <a:pt x="224" y="82"/>
                      <a:pt x="224" y="82"/>
                      <a:pt x="224" y="82"/>
                    </a:cubicBezTo>
                    <a:cubicBezTo>
                      <a:pt x="208" y="82"/>
                      <a:pt x="208" y="82"/>
                      <a:pt x="208" y="82"/>
                    </a:cubicBezTo>
                    <a:cubicBezTo>
                      <a:pt x="208" y="65"/>
                      <a:pt x="208" y="65"/>
                      <a:pt x="208" y="65"/>
                    </a:cubicBezTo>
                    <a:close/>
                    <a:moveTo>
                      <a:pt x="208" y="98"/>
                    </a:moveTo>
                    <a:cubicBezTo>
                      <a:pt x="224" y="98"/>
                      <a:pt x="224" y="98"/>
                      <a:pt x="224" y="98"/>
                    </a:cubicBezTo>
                    <a:cubicBezTo>
                      <a:pt x="224" y="114"/>
                      <a:pt x="224" y="114"/>
                      <a:pt x="224" y="114"/>
                    </a:cubicBezTo>
                    <a:cubicBezTo>
                      <a:pt x="208" y="114"/>
                      <a:pt x="208" y="114"/>
                      <a:pt x="208" y="114"/>
                    </a:cubicBezTo>
                    <a:cubicBezTo>
                      <a:pt x="208" y="98"/>
                      <a:pt x="208" y="98"/>
                      <a:pt x="208" y="98"/>
                    </a:cubicBezTo>
                    <a:close/>
                    <a:moveTo>
                      <a:pt x="208" y="131"/>
                    </a:moveTo>
                    <a:cubicBezTo>
                      <a:pt x="224" y="131"/>
                      <a:pt x="224" y="131"/>
                      <a:pt x="224" y="131"/>
                    </a:cubicBezTo>
                    <a:cubicBezTo>
                      <a:pt x="224" y="147"/>
                      <a:pt x="224" y="147"/>
                      <a:pt x="224" y="147"/>
                    </a:cubicBezTo>
                    <a:cubicBezTo>
                      <a:pt x="208" y="147"/>
                      <a:pt x="208" y="147"/>
                      <a:pt x="208" y="147"/>
                    </a:cubicBezTo>
                    <a:cubicBezTo>
                      <a:pt x="208" y="131"/>
                      <a:pt x="208" y="131"/>
                      <a:pt x="208" y="131"/>
                    </a:cubicBezTo>
                    <a:close/>
                    <a:moveTo>
                      <a:pt x="208" y="163"/>
                    </a:moveTo>
                    <a:cubicBezTo>
                      <a:pt x="224" y="163"/>
                      <a:pt x="224" y="163"/>
                      <a:pt x="224" y="163"/>
                    </a:cubicBezTo>
                    <a:cubicBezTo>
                      <a:pt x="224" y="179"/>
                      <a:pt x="224" y="179"/>
                      <a:pt x="224" y="179"/>
                    </a:cubicBezTo>
                    <a:cubicBezTo>
                      <a:pt x="208" y="179"/>
                      <a:pt x="208" y="179"/>
                      <a:pt x="208" y="179"/>
                    </a:cubicBezTo>
                    <a:cubicBezTo>
                      <a:pt x="208" y="163"/>
                      <a:pt x="208" y="163"/>
                      <a:pt x="208" y="163"/>
                    </a:cubicBezTo>
                    <a:close/>
                    <a:moveTo>
                      <a:pt x="208" y="196"/>
                    </a:moveTo>
                    <a:cubicBezTo>
                      <a:pt x="224" y="196"/>
                      <a:pt x="224" y="196"/>
                      <a:pt x="224" y="196"/>
                    </a:cubicBezTo>
                    <a:cubicBezTo>
                      <a:pt x="224" y="212"/>
                      <a:pt x="224" y="212"/>
                      <a:pt x="224" y="212"/>
                    </a:cubicBezTo>
                    <a:cubicBezTo>
                      <a:pt x="208" y="212"/>
                      <a:pt x="208" y="212"/>
                      <a:pt x="208" y="212"/>
                    </a:cubicBezTo>
                    <a:cubicBezTo>
                      <a:pt x="208" y="196"/>
                      <a:pt x="208" y="196"/>
                      <a:pt x="208" y="196"/>
                    </a:cubicBezTo>
                    <a:close/>
                    <a:moveTo>
                      <a:pt x="208" y="228"/>
                    </a:moveTo>
                    <a:cubicBezTo>
                      <a:pt x="224" y="228"/>
                      <a:pt x="224" y="228"/>
                      <a:pt x="224" y="228"/>
                    </a:cubicBezTo>
                    <a:cubicBezTo>
                      <a:pt x="224" y="245"/>
                      <a:pt x="224" y="245"/>
                      <a:pt x="224" y="245"/>
                    </a:cubicBezTo>
                    <a:cubicBezTo>
                      <a:pt x="208" y="245"/>
                      <a:pt x="208" y="245"/>
                      <a:pt x="208" y="245"/>
                    </a:cubicBezTo>
                    <a:cubicBezTo>
                      <a:pt x="208" y="228"/>
                      <a:pt x="208" y="228"/>
                      <a:pt x="208" y="228"/>
                    </a:cubicBezTo>
                    <a:close/>
                    <a:moveTo>
                      <a:pt x="208" y="261"/>
                    </a:moveTo>
                    <a:cubicBezTo>
                      <a:pt x="224" y="261"/>
                      <a:pt x="224" y="261"/>
                      <a:pt x="224" y="261"/>
                    </a:cubicBezTo>
                    <a:cubicBezTo>
                      <a:pt x="224" y="277"/>
                      <a:pt x="224" y="277"/>
                      <a:pt x="224" y="277"/>
                    </a:cubicBezTo>
                    <a:cubicBezTo>
                      <a:pt x="208" y="277"/>
                      <a:pt x="208" y="277"/>
                      <a:pt x="208" y="277"/>
                    </a:cubicBezTo>
                    <a:cubicBezTo>
                      <a:pt x="208" y="261"/>
                      <a:pt x="208" y="261"/>
                      <a:pt x="208" y="261"/>
                    </a:cubicBezTo>
                    <a:close/>
                    <a:moveTo>
                      <a:pt x="208" y="294"/>
                    </a:moveTo>
                    <a:cubicBezTo>
                      <a:pt x="224" y="294"/>
                      <a:pt x="224" y="294"/>
                      <a:pt x="224" y="294"/>
                    </a:cubicBezTo>
                    <a:cubicBezTo>
                      <a:pt x="224" y="310"/>
                      <a:pt x="224" y="310"/>
                      <a:pt x="224" y="310"/>
                    </a:cubicBezTo>
                    <a:cubicBezTo>
                      <a:pt x="208" y="310"/>
                      <a:pt x="208" y="310"/>
                      <a:pt x="208" y="310"/>
                    </a:cubicBezTo>
                    <a:cubicBezTo>
                      <a:pt x="208" y="294"/>
                      <a:pt x="208" y="294"/>
                      <a:pt x="208" y="294"/>
                    </a:cubicBezTo>
                    <a:close/>
                    <a:moveTo>
                      <a:pt x="208" y="326"/>
                    </a:moveTo>
                    <a:cubicBezTo>
                      <a:pt x="224" y="326"/>
                      <a:pt x="224" y="326"/>
                      <a:pt x="224" y="326"/>
                    </a:cubicBezTo>
                    <a:cubicBezTo>
                      <a:pt x="224" y="343"/>
                      <a:pt x="224" y="343"/>
                      <a:pt x="224" y="343"/>
                    </a:cubicBezTo>
                    <a:cubicBezTo>
                      <a:pt x="208" y="343"/>
                      <a:pt x="208" y="343"/>
                      <a:pt x="208" y="343"/>
                    </a:cubicBezTo>
                    <a:cubicBezTo>
                      <a:pt x="208" y="326"/>
                      <a:pt x="208" y="326"/>
                      <a:pt x="208" y="326"/>
                    </a:cubicBezTo>
                    <a:close/>
                    <a:moveTo>
                      <a:pt x="208" y="359"/>
                    </a:moveTo>
                    <a:cubicBezTo>
                      <a:pt x="224" y="359"/>
                      <a:pt x="224" y="359"/>
                      <a:pt x="224" y="359"/>
                    </a:cubicBezTo>
                    <a:cubicBezTo>
                      <a:pt x="224" y="375"/>
                      <a:pt x="224" y="375"/>
                      <a:pt x="224" y="375"/>
                    </a:cubicBezTo>
                    <a:cubicBezTo>
                      <a:pt x="208" y="375"/>
                      <a:pt x="208" y="375"/>
                      <a:pt x="208" y="375"/>
                    </a:cubicBezTo>
                    <a:cubicBezTo>
                      <a:pt x="208" y="359"/>
                      <a:pt x="208" y="359"/>
                      <a:pt x="208" y="359"/>
                    </a:cubicBezTo>
                    <a:close/>
                    <a:moveTo>
                      <a:pt x="208" y="392"/>
                    </a:moveTo>
                    <a:cubicBezTo>
                      <a:pt x="224" y="392"/>
                      <a:pt x="224" y="392"/>
                      <a:pt x="224" y="392"/>
                    </a:cubicBezTo>
                    <a:cubicBezTo>
                      <a:pt x="224" y="408"/>
                      <a:pt x="224" y="408"/>
                      <a:pt x="224" y="408"/>
                    </a:cubicBezTo>
                    <a:cubicBezTo>
                      <a:pt x="208" y="408"/>
                      <a:pt x="208" y="408"/>
                      <a:pt x="208" y="408"/>
                    </a:cubicBezTo>
                    <a:cubicBezTo>
                      <a:pt x="208" y="392"/>
                      <a:pt x="208" y="392"/>
                      <a:pt x="208" y="392"/>
                    </a:cubicBezTo>
                    <a:close/>
                    <a:moveTo>
                      <a:pt x="208" y="424"/>
                    </a:moveTo>
                    <a:cubicBezTo>
                      <a:pt x="224" y="424"/>
                      <a:pt x="224" y="424"/>
                      <a:pt x="224" y="424"/>
                    </a:cubicBezTo>
                    <a:cubicBezTo>
                      <a:pt x="224" y="441"/>
                      <a:pt x="224" y="441"/>
                      <a:pt x="224" y="441"/>
                    </a:cubicBezTo>
                    <a:cubicBezTo>
                      <a:pt x="208" y="441"/>
                      <a:pt x="208" y="441"/>
                      <a:pt x="208" y="441"/>
                    </a:cubicBezTo>
                    <a:cubicBezTo>
                      <a:pt x="208" y="424"/>
                      <a:pt x="208" y="424"/>
                      <a:pt x="208" y="424"/>
                    </a:cubicBezTo>
                    <a:close/>
                    <a:moveTo>
                      <a:pt x="208" y="457"/>
                    </a:moveTo>
                    <a:cubicBezTo>
                      <a:pt x="224" y="457"/>
                      <a:pt x="224" y="457"/>
                      <a:pt x="224" y="457"/>
                    </a:cubicBezTo>
                    <a:cubicBezTo>
                      <a:pt x="224" y="473"/>
                      <a:pt x="224" y="473"/>
                      <a:pt x="224" y="473"/>
                    </a:cubicBezTo>
                    <a:cubicBezTo>
                      <a:pt x="208" y="473"/>
                      <a:pt x="208" y="473"/>
                      <a:pt x="208" y="473"/>
                    </a:cubicBezTo>
                    <a:cubicBezTo>
                      <a:pt x="208" y="457"/>
                      <a:pt x="208" y="457"/>
                      <a:pt x="208" y="457"/>
                    </a:cubicBezTo>
                    <a:close/>
                    <a:moveTo>
                      <a:pt x="208" y="490"/>
                    </a:moveTo>
                    <a:cubicBezTo>
                      <a:pt x="224" y="490"/>
                      <a:pt x="224" y="490"/>
                      <a:pt x="224" y="490"/>
                    </a:cubicBezTo>
                    <a:cubicBezTo>
                      <a:pt x="224" y="506"/>
                      <a:pt x="224" y="506"/>
                      <a:pt x="224" y="506"/>
                    </a:cubicBezTo>
                    <a:cubicBezTo>
                      <a:pt x="208" y="506"/>
                      <a:pt x="208" y="506"/>
                      <a:pt x="208" y="506"/>
                    </a:cubicBezTo>
                    <a:cubicBezTo>
                      <a:pt x="208" y="490"/>
                      <a:pt x="208" y="490"/>
                      <a:pt x="208" y="490"/>
                    </a:cubicBezTo>
                    <a:close/>
                    <a:moveTo>
                      <a:pt x="208" y="522"/>
                    </a:moveTo>
                    <a:cubicBezTo>
                      <a:pt x="224" y="522"/>
                      <a:pt x="224" y="522"/>
                      <a:pt x="224" y="522"/>
                    </a:cubicBezTo>
                    <a:cubicBezTo>
                      <a:pt x="224" y="539"/>
                      <a:pt x="224" y="539"/>
                      <a:pt x="224" y="539"/>
                    </a:cubicBezTo>
                    <a:cubicBezTo>
                      <a:pt x="208" y="539"/>
                      <a:pt x="208" y="539"/>
                      <a:pt x="208" y="539"/>
                    </a:cubicBezTo>
                    <a:cubicBezTo>
                      <a:pt x="208" y="522"/>
                      <a:pt x="208" y="522"/>
                      <a:pt x="208" y="522"/>
                    </a:cubicBezTo>
                    <a:close/>
                    <a:moveTo>
                      <a:pt x="208" y="555"/>
                    </a:moveTo>
                    <a:cubicBezTo>
                      <a:pt x="224" y="555"/>
                      <a:pt x="224" y="555"/>
                      <a:pt x="224" y="555"/>
                    </a:cubicBezTo>
                    <a:cubicBezTo>
                      <a:pt x="224" y="571"/>
                      <a:pt x="224" y="571"/>
                      <a:pt x="224" y="571"/>
                    </a:cubicBezTo>
                    <a:cubicBezTo>
                      <a:pt x="208" y="571"/>
                      <a:pt x="208" y="571"/>
                      <a:pt x="208" y="571"/>
                    </a:cubicBezTo>
                    <a:cubicBezTo>
                      <a:pt x="208" y="555"/>
                      <a:pt x="208" y="555"/>
                      <a:pt x="208" y="555"/>
                    </a:cubicBezTo>
                    <a:close/>
                    <a:moveTo>
                      <a:pt x="208" y="587"/>
                    </a:moveTo>
                    <a:cubicBezTo>
                      <a:pt x="224" y="587"/>
                      <a:pt x="224" y="587"/>
                      <a:pt x="224" y="587"/>
                    </a:cubicBezTo>
                    <a:cubicBezTo>
                      <a:pt x="224" y="604"/>
                      <a:pt x="224" y="604"/>
                      <a:pt x="224" y="604"/>
                    </a:cubicBezTo>
                    <a:cubicBezTo>
                      <a:pt x="208" y="604"/>
                      <a:pt x="208" y="604"/>
                      <a:pt x="208" y="604"/>
                    </a:cubicBezTo>
                    <a:cubicBezTo>
                      <a:pt x="208" y="587"/>
                      <a:pt x="208" y="587"/>
                      <a:pt x="208" y="587"/>
                    </a:cubicBezTo>
                    <a:close/>
                    <a:moveTo>
                      <a:pt x="208" y="620"/>
                    </a:moveTo>
                    <a:cubicBezTo>
                      <a:pt x="224" y="620"/>
                      <a:pt x="224" y="620"/>
                      <a:pt x="224" y="620"/>
                    </a:cubicBezTo>
                    <a:cubicBezTo>
                      <a:pt x="224" y="636"/>
                      <a:pt x="224" y="636"/>
                      <a:pt x="224" y="636"/>
                    </a:cubicBezTo>
                    <a:cubicBezTo>
                      <a:pt x="208" y="636"/>
                      <a:pt x="208" y="636"/>
                      <a:pt x="208" y="636"/>
                    </a:cubicBezTo>
                    <a:cubicBezTo>
                      <a:pt x="208" y="620"/>
                      <a:pt x="208" y="620"/>
                      <a:pt x="208" y="620"/>
                    </a:cubicBezTo>
                    <a:close/>
                    <a:moveTo>
                      <a:pt x="208" y="653"/>
                    </a:moveTo>
                    <a:cubicBezTo>
                      <a:pt x="224" y="653"/>
                      <a:pt x="224" y="653"/>
                      <a:pt x="224" y="653"/>
                    </a:cubicBezTo>
                    <a:cubicBezTo>
                      <a:pt x="224" y="669"/>
                      <a:pt x="224" y="669"/>
                      <a:pt x="224" y="669"/>
                    </a:cubicBezTo>
                    <a:cubicBezTo>
                      <a:pt x="208" y="669"/>
                      <a:pt x="208" y="669"/>
                      <a:pt x="208" y="669"/>
                    </a:cubicBezTo>
                    <a:cubicBezTo>
                      <a:pt x="208" y="653"/>
                      <a:pt x="208" y="653"/>
                      <a:pt x="208" y="653"/>
                    </a:cubicBezTo>
                    <a:close/>
                    <a:moveTo>
                      <a:pt x="208" y="685"/>
                    </a:moveTo>
                    <a:cubicBezTo>
                      <a:pt x="224" y="685"/>
                      <a:pt x="224" y="685"/>
                      <a:pt x="224" y="685"/>
                    </a:cubicBezTo>
                    <a:cubicBezTo>
                      <a:pt x="224" y="702"/>
                      <a:pt x="224" y="702"/>
                      <a:pt x="224" y="702"/>
                    </a:cubicBezTo>
                    <a:cubicBezTo>
                      <a:pt x="208" y="702"/>
                      <a:pt x="208" y="702"/>
                      <a:pt x="208" y="702"/>
                    </a:cubicBezTo>
                    <a:cubicBezTo>
                      <a:pt x="208" y="685"/>
                      <a:pt x="208" y="685"/>
                      <a:pt x="208" y="685"/>
                    </a:cubicBezTo>
                    <a:close/>
                    <a:moveTo>
                      <a:pt x="208" y="718"/>
                    </a:moveTo>
                    <a:cubicBezTo>
                      <a:pt x="224" y="718"/>
                      <a:pt x="224" y="718"/>
                      <a:pt x="224" y="718"/>
                    </a:cubicBezTo>
                    <a:cubicBezTo>
                      <a:pt x="224" y="734"/>
                      <a:pt x="224" y="734"/>
                      <a:pt x="224" y="734"/>
                    </a:cubicBezTo>
                    <a:cubicBezTo>
                      <a:pt x="208" y="734"/>
                      <a:pt x="208" y="734"/>
                      <a:pt x="208" y="734"/>
                    </a:cubicBezTo>
                    <a:cubicBezTo>
                      <a:pt x="208" y="718"/>
                      <a:pt x="208" y="718"/>
                      <a:pt x="208" y="718"/>
                    </a:cubicBezTo>
                    <a:close/>
                    <a:moveTo>
                      <a:pt x="208" y="751"/>
                    </a:moveTo>
                    <a:cubicBezTo>
                      <a:pt x="224" y="751"/>
                      <a:pt x="224" y="751"/>
                      <a:pt x="224" y="751"/>
                    </a:cubicBezTo>
                    <a:cubicBezTo>
                      <a:pt x="224" y="767"/>
                      <a:pt x="224" y="767"/>
                      <a:pt x="224" y="767"/>
                    </a:cubicBezTo>
                    <a:cubicBezTo>
                      <a:pt x="208" y="767"/>
                      <a:pt x="208" y="767"/>
                      <a:pt x="208" y="767"/>
                    </a:cubicBezTo>
                    <a:cubicBezTo>
                      <a:pt x="208" y="751"/>
                      <a:pt x="208" y="751"/>
                      <a:pt x="208" y="751"/>
                    </a:cubicBezTo>
                    <a:close/>
                    <a:moveTo>
                      <a:pt x="208" y="783"/>
                    </a:moveTo>
                    <a:cubicBezTo>
                      <a:pt x="224" y="783"/>
                      <a:pt x="224" y="783"/>
                      <a:pt x="224" y="783"/>
                    </a:cubicBezTo>
                    <a:cubicBezTo>
                      <a:pt x="224" y="800"/>
                      <a:pt x="224" y="800"/>
                      <a:pt x="224" y="800"/>
                    </a:cubicBezTo>
                    <a:cubicBezTo>
                      <a:pt x="208" y="800"/>
                      <a:pt x="208" y="800"/>
                      <a:pt x="208" y="800"/>
                    </a:cubicBezTo>
                    <a:cubicBezTo>
                      <a:pt x="208" y="783"/>
                      <a:pt x="208" y="783"/>
                      <a:pt x="208" y="783"/>
                    </a:cubicBezTo>
                    <a:close/>
                    <a:moveTo>
                      <a:pt x="208" y="816"/>
                    </a:moveTo>
                    <a:cubicBezTo>
                      <a:pt x="224" y="816"/>
                      <a:pt x="224" y="816"/>
                      <a:pt x="224" y="816"/>
                    </a:cubicBezTo>
                    <a:cubicBezTo>
                      <a:pt x="224" y="832"/>
                      <a:pt x="224" y="832"/>
                      <a:pt x="224" y="832"/>
                    </a:cubicBezTo>
                    <a:cubicBezTo>
                      <a:pt x="208" y="832"/>
                      <a:pt x="208" y="832"/>
                      <a:pt x="208" y="832"/>
                    </a:cubicBezTo>
                    <a:cubicBezTo>
                      <a:pt x="208" y="816"/>
                      <a:pt x="208" y="816"/>
                      <a:pt x="208" y="816"/>
                    </a:cubicBezTo>
                    <a:close/>
                    <a:moveTo>
                      <a:pt x="208" y="849"/>
                    </a:moveTo>
                    <a:cubicBezTo>
                      <a:pt x="224" y="849"/>
                      <a:pt x="224" y="849"/>
                      <a:pt x="224" y="849"/>
                    </a:cubicBezTo>
                    <a:cubicBezTo>
                      <a:pt x="224" y="865"/>
                      <a:pt x="224" y="865"/>
                      <a:pt x="224" y="865"/>
                    </a:cubicBezTo>
                    <a:cubicBezTo>
                      <a:pt x="208" y="865"/>
                      <a:pt x="208" y="865"/>
                      <a:pt x="208" y="865"/>
                    </a:cubicBezTo>
                    <a:cubicBezTo>
                      <a:pt x="208" y="849"/>
                      <a:pt x="208" y="849"/>
                      <a:pt x="208" y="849"/>
                    </a:cubicBezTo>
                    <a:close/>
                    <a:moveTo>
                      <a:pt x="208" y="881"/>
                    </a:moveTo>
                    <a:cubicBezTo>
                      <a:pt x="224" y="881"/>
                      <a:pt x="224" y="881"/>
                      <a:pt x="224" y="881"/>
                    </a:cubicBezTo>
                    <a:cubicBezTo>
                      <a:pt x="224" y="898"/>
                      <a:pt x="224" y="898"/>
                      <a:pt x="224" y="898"/>
                    </a:cubicBezTo>
                    <a:cubicBezTo>
                      <a:pt x="208" y="898"/>
                      <a:pt x="208" y="898"/>
                      <a:pt x="208" y="898"/>
                    </a:cubicBezTo>
                    <a:cubicBezTo>
                      <a:pt x="208" y="881"/>
                      <a:pt x="208" y="881"/>
                      <a:pt x="208" y="881"/>
                    </a:cubicBezTo>
                    <a:close/>
                    <a:moveTo>
                      <a:pt x="208" y="914"/>
                    </a:moveTo>
                    <a:cubicBezTo>
                      <a:pt x="224" y="914"/>
                      <a:pt x="224" y="914"/>
                      <a:pt x="224" y="914"/>
                    </a:cubicBezTo>
                    <a:cubicBezTo>
                      <a:pt x="224" y="930"/>
                      <a:pt x="224" y="930"/>
                      <a:pt x="224" y="930"/>
                    </a:cubicBezTo>
                    <a:cubicBezTo>
                      <a:pt x="208" y="930"/>
                      <a:pt x="208" y="930"/>
                      <a:pt x="208" y="930"/>
                    </a:cubicBezTo>
                    <a:cubicBezTo>
                      <a:pt x="208" y="914"/>
                      <a:pt x="208" y="914"/>
                      <a:pt x="208" y="914"/>
                    </a:cubicBezTo>
                    <a:close/>
                    <a:moveTo>
                      <a:pt x="208" y="947"/>
                    </a:moveTo>
                    <a:cubicBezTo>
                      <a:pt x="224" y="947"/>
                      <a:pt x="224" y="947"/>
                      <a:pt x="224" y="947"/>
                    </a:cubicBezTo>
                    <a:cubicBezTo>
                      <a:pt x="224" y="963"/>
                      <a:pt x="224" y="963"/>
                      <a:pt x="224" y="963"/>
                    </a:cubicBezTo>
                    <a:cubicBezTo>
                      <a:pt x="208" y="963"/>
                      <a:pt x="208" y="963"/>
                      <a:pt x="208" y="963"/>
                    </a:cubicBezTo>
                    <a:cubicBezTo>
                      <a:pt x="208" y="947"/>
                      <a:pt x="208" y="947"/>
                      <a:pt x="208" y="947"/>
                    </a:cubicBezTo>
                    <a:close/>
                    <a:moveTo>
                      <a:pt x="208" y="979"/>
                    </a:moveTo>
                    <a:cubicBezTo>
                      <a:pt x="224" y="979"/>
                      <a:pt x="224" y="979"/>
                      <a:pt x="224" y="979"/>
                    </a:cubicBezTo>
                    <a:cubicBezTo>
                      <a:pt x="224" y="995"/>
                      <a:pt x="224" y="995"/>
                      <a:pt x="224" y="995"/>
                    </a:cubicBezTo>
                    <a:cubicBezTo>
                      <a:pt x="208" y="995"/>
                      <a:pt x="208" y="995"/>
                      <a:pt x="208" y="995"/>
                    </a:cubicBezTo>
                    <a:cubicBezTo>
                      <a:pt x="208" y="979"/>
                      <a:pt x="208" y="979"/>
                      <a:pt x="208" y="979"/>
                    </a:cubicBezTo>
                    <a:close/>
                    <a:moveTo>
                      <a:pt x="228" y="1008"/>
                    </a:moveTo>
                    <a:cubicBezTo>
                      <a:pt x="228" y="992"/>
                      <a:pt x="228" y="992"/>
                      <a:pt x="228" y="992"/>
                    </a:cubicBezTo>
                    <a:cubicBezTo>
                      <a:pt x="245" y="992"/>
                      <a:pt x="245" y="992"/>
                      <a:pt x="245" y="992"/>
                    </a:cubicBezTo>
                    <a:cubicBezTo>
                      <a:pt x="245" y="1008"/>
                      <a:pt x="245" y="1008"/>
                      <a:pt x="245" y="1008"/>
                    </a:cubicBezTo>
                    <a:cubicBezTo>
                      <a:pt x="228" y="1008"/>
                      <a:pt x="228" y="1008"/>
                      <a:pt x="228" y="1008"/>
                    </a:cubicBezTo>
                    <a:close/>
                    <a:moveTo>
                      <a:pt x="261" y="1008"/>
                    </a:moveTo>
                    <a:cubicBezTo>
                      <a:pt x="261" y="992"/>
                      <a:pt x="261" y="992"/>
                      <a:pt x="261" y="992"/>
                    </a:cubicBezTo>
                    <a:cubicBezTo>
                      <a:pt x="277" y="992"/>
                      <a:pt x="277" y="992"/>
                      <a:pt x="277" y="992"/>
                    </a:cubicBezTo>
                    <a:cubicBezTo>
                      <a:pt x="277" y="1008"/>
                      <a:pt x="277" y="1008"/>
                      <a:pt x="277" y="1008"/>
                    </a:cubicBezTo>
                    <a:cubicBezTo>
                      <a:pt x="261" y="1008"/>
                      <a:pt x="261" y="1008"/>
                      <a:pt x="261" y="1008"/>
                    </a:cubicBezTo>
                    <a:close/>
                    <a:moveTo>
                      <a:pt x="294" y="1008"/>
                    </a:moveTo>
                    <a:cubicBezTo>
                      <a:pt x="294" y="992"/>
                      <a:pt x="294" y="992"/>
                      <a:pt x="294" y="992"/>
                    </a:cubicBezTo>
                    <a:cubicBezTo>
                      <a:pt x="310" y="992"/>
                      <a:pt x="310" y="992"/>
                      <a:pt x="310" y="992"/>
                    </a:cubicBezTo>
                    <a:cubicBezTo>
                      <a:pt x="310" y="1008"/>
                      <a:pt x="310" y="1008"/>
                      <a:pt x="310" y="1008"/>
                    </a:cubicBezTo>
                    <a:cubicBezTo>
                      <a:pt x="294" y="1008"/>
                      <a:pt x="294" y="1008"/>
                      <a:pt x="294" y="1008"/>
                    </a:cubicBezTo>
                    <a:close/>
                    <a:moveTo>
                      <a:pt x="326" y="1008"/>
                    </a:moveTo>
                    <a:cubicBezTo>
                      <a:pt x="326" y="992"/>
                      <a:pt x="326" y="992"/>
                      <a:pt x="326" y="992"/>
                    </a:cubicBezTo>
                    <a:cubicBezTo>
                      <a:pt x="343" y="992"/>
                      <a:pt x="343" y="992"/>
                      <a:pt x="343" y="992"/>
                    </a:cubicBezTo>
                    <a:cubicBezTo>
                      <a:pt x="343" y="1008"/>
                      <a:pt x="343" y="1008"/>
                      <a:pt x="343" y="1008"/>
                    </a:cubicBezTo>
                    <a:cubicBezTo>
                      <a:pt x="326" y="1008"/>
                      <a:pt x="326" y="1008"/>
                      <a:pt x="326" y="1008"/>
                    </a:cubicBezTo>
                    <a:close/>
                    <a:moveTo>
                      <a:pt x="359" y="1008"/>
                    </a:moveTo>
                    <a:cubicBezTo>
                      <a:pt x="359" y="992"/>
                      <a:pt x="359" y="992"/>
                      <a:pt x="359" y="992"/>
                    </a:cubicBezTo>
                    <a:cubicBezTo>
                      <a:pt x="375" y="992"/>
                      <a:pt x="375" y="992"/>
                      <a:pt x="375" y="992"/>
                    </a:cubicBezTo>
                    <a:cubicBezTo>
                      <a:pt x="375" y="1008"/>
                      <a:pt x="375" y="1008"/>
                      <a:pt x="375" y="1008"/>
                    </a:cubicBezTo>
                    <a:cubicBezTo>
                      <a:pt x="359" y="1008"/>
                      <a:pt x="359" y="1008"/>
                      <a:pt x="359" y="1008"/>
                    </a:cubicBezTo>
                    <a:close/>
                    <a:moveTo>
                      <a:pt x="391" y="1008"/>
                    </a:moveTo>
                    <a:cubicBezTo>
                      <a:pt x="391" y="992"/>
                      <a:pt x="391" y="992"/>
                      <a:pt x="391" y="992"/>
                    </a:cubicBezTo>
                    <a:cubicBezTo>
                      <a:pt x="408" y="992"/>
                      <a:pt x="408" y="992"/>
                      <a:pt x="408" y="992"/>
                    </a:cubicBezTo>
                    <a:cubicBezTo>
                      <a:pt x="408" y="1008"/>
                      <a:pt x="408" y="1008"/>
                      <a:pt x="408" y="1008"/>
                    </a:cubicBezTo>
                    <a:cubicBezTo>
                      <a:pt x="391" y="1008"/>
                      <a:pt x="391" y="1008"/>
                      <a:pt x="391" y="1008"/>
                    </a:cubicBezTo>
                    <a:close/>
                    <a:moveTo>
                      <a:pt x="424" y="1008"/>
                    </a:moveTo>
                    <a:cubicBezTo>
                      <a:pt x="424" y="992"/>
                      <a:pt x="424" y="992"/>
                      <a:pt x="424" y="992"/>
                    </a:cubicBezTo>
                    <a:cubicBezTo>
                      <a:pt x="440" y="992"/>
                      <a:pt x="440" y="992"/>
                      <a:pt x="440" y="992"/>
                    </a:cubicBezTo>
                    <a:cubicBezTo>
                      <a:pt x="440" y="1008"/>
                      <a:pt x="440" y="1008"/>
                      <a:pt x="440" y="1008"/>
                    </a:cubicBezTo>
                    <a:cubicBezTo>
                      <a:pt x="424" y="1008"/>
                      <a:pt x="424" y="1008"/>
                      <a:pt x="424" y="1008"/>
                    </a:cubicBezTo>
                    <a:close/>
                    <a:moveTo>
                      <a:pt x="457" y="1008"/>
                    </a:moveTo>
                    <a:cubicBezTo>
                      <a:pt x="457" y="992"/>
                      <a:pt x="457" y="992"/>
                      <a:pt x="457" y="992"/>
                    </a:cubicBezTo>
                    <a:cubicBezTo>
                      <a:pt x="473" y="992"/>
                      <a:pt x="473" y="992"/>
                      <a:pt x="473" y="992"/>
                    </a:cubicBezTo>
                    <a:cubicBezTo>
                      <a:pt x="473" y="1008"/>
                      <a:pt x="473" y="1008"/>
                      <a:pt x="473" y="1008"/>
                    </a:cubicBezTo>
                    <a:cubicBezTo>
                      <a:pt x="457" y="1008"/>
                      <a:pt x="457" y="1008"/>
                      <a:pt x="457" y="1008"/>
                    </a:cubicBezTo>
                    <a:close/>
                    <a:moveTo>
                      <a:pt x="489" y="1008"/>
                    </a:moveTo>
                    <a:cubicBezTo>
                      <a:pt x="489" y="992"/>
                      <a:pt x="489" y="992"/>
                      <a:pt x="489" y="992"/>
                    </a:cubicBezTo>
                    <a:cubicBezTo>
                      <a:pt x="506" y="992"/>
                      <a:pt x="506" y="992"/>
                      <a:pt x="506" y="992"/>
                    </a:cubicBezTo>
                    <a:cubicBezTo>
                      <a:pt x="506" y="1008"/>
                      <a:pt x="506" y="1008"/>
                      <a:pt x="506" y="1008"/>
                    </a:cubicBezTo>
                    <a:cubicBezTo>
                      <a:pt x="489" y="1008"/>
                      <a:pt x="489" y="1008"/>
                      <a:pt x="489" y="1008"/>
                    </a:cubicBezTo>
                    <a:close/>
                    <a:moveTo>
                      <a:pt x="522" y="1008"/>
                    </a:moveTo>
                    <a:cubicBezTo>
                      <a:pt x="522" y="992"/>
                      <a:pt x="522" y="992"/>
                      <a:pt x="522" y="992"/>
                    </a:cubicBezTo>
                    <a:cubicBezTo>
                      <a:pt x="538" y="992"/>
                      <a:pt x="538" y="992"/>
                      <a:pt x="538" y="992"/>
                    </a:cubicBezTo>
                    <a:cubicBezTo>
                      <a:pt x="538" y="1008"/>
                      <a:pt x="538" y="1008"/>
                      <a:pt x="538" y="1008"/>
                    </a:cubicBezTo>
                    <a:cubicBezTo>
                      <a:pt x="522" y="1008"/>
                      <a:pt x="522" y="1008"/>
                      <a:pt x="522" y="1008"/>
                    </a:cubicBezTo>
                    <a:close/>
                    <a:moveTo>
                      <a:pt x="555" y="1008"/>
                    </a:moveTo>
                    <a:cubicBezTo>
                      <a:pt x="555" y="992"/>
                      <a:pt x="555" y="992"/>
                      <a:pt x="555" y="992"/>
                    </a:cubicBezTo>
                    <a:cubicBezTo>
                      <a:pt x="571" y="992"/>
                      <a:pt x="571" y="992"/>
                      <a:pt x="571" y="992"/>
                    </a:cubicBezTo>
                    <a:cubicBezTo>
                      <a:pt x="571" y="1008"/>
                      <a:pt x="571" y="1008"/>
                      <a:pt x="571" y="1008"/>
                    </a:cubicBezTo>
                    <a:cubicBezTo>
                      <a:pt x="555" y="1008"/>
                      <a:pt x="555" y="1008"/>
                      <a:pt x="555" y="1008"/>
                    </a:cubicBezTo>
                    <a:close/>
                    <a:moveTo>
                      <a:pt x="587" y="1008"/>
                    </a:moveTo>
                    <a:cubicBezTo>
                      <a:pt x="587" y="992"/>
                      <a:pt x="587" y="992"/>
                      <a:pt x="587" y="992"/>
                    </a:cubicBezTo>
                    <a:cubicBezTo>
                      <a:pt x="604" y="992"/>
                      <a:pt x="604" y="992"/>
                      <a:pt x="604" y="992"/>
                    </a:cubicBezTo>
                    <a:cubicBezTo>
                      <a:pt x="604" y="1008"/>
                      <a:pt x="604" y="1008"/>
                      <a:pt x="604" y="1008"/>
                    </a:cubicBezTo>
                    <a:cubicBezTo>
                      <a:pt x="587" y="1008"/>
                      <a:pt x="587" y="1008"/>
                      <a:pt x="587" y="1008"/>
                    </a:cubicBezTo>
                    <a:close/>
                    <a:moveTo>
                      <a:pt x="620" y="1008"/>
                    </a:moveTo>
                    <a:cubicBezTo>
                      <a:pt x="620" y="992"/>
                      <a:pt x="620" y="992"/>
                      <a:pt x="620" y="992"/>
                    </a:cubicBezTo>
                    <a:cubicBezTo>
                      <a:pt x="636" y="992"/>
                      <a:pt x="636" y="992"/>
                      <a:pt x="636" y="992"/>
                    </a:cubicBezTo>
                    <a:cubicBezTo>
                      <a:pt x="636" y="1008"/>
                      <a:pt x="636" y="1008"/>
                      <a:pt x="636" y="1008"/>
                    </a:cubicBezTo>
                    <a:cubicBezTo>
                      <a:pt x="620" y="1008"/>
                      <a:pt x="620" y="1008"/>
                      <a:pt x="620" y="1008"/>
                    </a:cubicBezTo>
                    <a:close/>
                    <a:moveTo>
                      <a:pt x="653" y="1008"/>
                    </a:moveTo>
                    <a:cubicBezTo>
                      <a:pt x="653" y="992"/>
                      <a:pt x="653" y="992"/>
                      <a:pt x="653" y="992"/>
                    </a:cubicBezTo>
                    <a:cubicBezTo>
                      <a:pt x="669" y="992"/>
                      <a:pt x="669" y="992"/>
                      <a:pt x="669" y="992"/>
                    </a:cubicBezTo>
                    <a:cubicBezTo>
                      <a:pt x="669" y="1008"/>
                      <a:pt x="669" y="1008"/>
                      <a:pt x="669" y="1008"/>
                    </a:cubicBezTo>
                    <a:cubicBezTo>
                      <a:pt x="653" y="1008"/>
                      <a:pt x="653" y="1008"/>
                      <a:pt x="653" y="1008"/>
                    </a:cubicBezTo>
                    <a:close/>
                    <a:moveTo>
                      <a:pt x="685" y="1008"/>
                    </a:moveTo>
                    <a:cubicBezTo>
                      <a:pt x="685" y="992"/>
                      <a:pt x="685" y="992"/>
                      <a:pt x="685" y="992"/>
                    </a:cubicBezTo>
                    <a:cubicBezTo>
                      <a:pt x="702" y="992"/>
                      <a:pt x="702" y="992"/>
                      <a:pt x="702" y="992"/>
                    </a:cubicBezTo>
                    <a:cubicBezTo>
                      <a:pt x="702" y="1008"/>
                      <a:pt x="702" y="1008"/>
                      <a:pt x="702" y="1008"/>
                    </a:cubicBezTo>
                    <a:cubicBezTo>
                      <a:pt x="685" y="1008"/>
                      <a:pt x="685" y="1008"/>
                      <a:pt x="685" y="1008"/>
                    </a:cubicBezTo>
                    <a:close/>
                    <a:moveTo>
                      <a:pt x="718" y="1008"/>
                    </a:moveTo>
                    <a:cubicBezTo>
                      <a:pt x="718" y="992"/>
                      <a:pt x="718" y="992"/>
                      <a:pt x="718" y="992"/>
                    </a:cubicBezTo>
                    <a:cubicBezTo>
                      <a:pt x="734" y="992"/>
                      <a:pt x="734" y="992"/>
                      <a:pt x="734" y="992"/>
                    </a:cubicBezTo>
                    <a:cubicBezTo>
                      <a:pt x="734" y="1008"/>
                      <a:pt x="734" y="1008"/>
                      <a:pt x="734" y="1008"/>
                    </a:cubicBezTo>
                    <a:cubicBezTo>
                      <a:pt x="718" y="1008"/>
                      <a:pt x="718" y="1008"/>
                      <a:pt x="718" y="1008"/>
                    </a:cubicBezTo>
                    <a:close/>
                    <a:moveTo>
                      <a:pt x="750" y="1008"/>
                    </a:moveTo>
                    <a:cubicBezTo>
                      <a:pt x="750" y="992"/>
                      <a:pt x="750" y="992"/>
                      <a:pt x="750" y="992"/>
                    </a:cubicBezTo>
                    <a:cubicBezTo>
                      <a:pt x="767" y="992"/>
                      <a:pt x="767" y="992"/>
                      <a:pt x="767" y="992"/>
                    </a:cubicBezTo>
                    <a:cubicBezTo>
                      <a:pt x="767" y="1008"/>
                      <a:pt x="767" y="1008"/>
                      <a:pt x="767" y="1008"/>
                    </a:cubicBezTo>
                    <a:cubicBezTo>
                      <a:pt x="750" y="1008"/>
                      <a:pt x="750" y="1008"/>
                      <a:pt x="750" y="1008"/>
                    </a:cubicBezTo>
                    <a:close/>
                    <a:moveTo>
                      <a:pt x="783" y="1008"/>
                    </a:moveTo>
                    <a:cubicBezTo>
                      <a:pt x="783" y="992"/>
                      <a:pt x="783" y="992"/>
                      <a:pt x="783" y="992"/>
                    </a:cubicBezTo>
                    <a:cubicBezTo>
                      <a:pt x="799" y="992"/>
                      <a:pt x="799" y="992"/>
                      <a:pt x="799" y="992"/>
                    </a:cubicBezTo>
                    <a:cubicBezTo>
                      <a:pt x="799" y="1008"/>
                      <a:pt x="799" y="1008"/>
                      <a:pt x="799" y="1008"/>
                    </a:cubicBezTo>
                    <a:cubicBezTo>
                      <a:pt x="783" y="1008"/>
                      <a:pt x="783" y="1008"/>
                      <a:pt x="783" y="1008"/>
                    </a:cubicBezTo>
                    <a:close/>
                    <a:moveTo>
                      <a:pt x="816" y="1008"/>
                    </a:moveTo>
                    <a:cubicBezTo>
                      <a:pt x="816" y="992"/>
                      <a:pt x="816" y="992"/>
                      <a:pt x="816" y="992"/>
                    </a:cubicBezTo>
                    <a:cubicBezTo>
                      <a:pt x="825" y="992"/>
                      <a:pt x="825" y="992"/>
                      <a:pt x="825" y="992"/>
                    </a:cubicBezTo>
                    <a:cubicBezTo>
                      <a:pt x="833" y="992"/>
                      <a:pt x="833" y="992"/>
                      <a:pt x="833" y="992"/>
                    </a:cubicBezTo>
                    <a:cubicBezTo>
                      <a:pt x="833" y="1000"/>
                      <a:pt x="833" y="1000"/>
                      <a:pt x="833" y="1000"/>
                    </a:cubicBezTo>
                    <a:cubicBezTo>
                      <a:pt x="833" y="1007"/>
                      <a:pt x="833" y="1007"/>
                      <a:pt x="833" y="1007"/>
                    </a:cubicBezTo>
                    <a:cubicBezTo>
                      <a:pt x="825" y="1007"/>
                      <a:pt x="825" y="1007"/>
                      <a:pt x="825" y="1007"/>
                    </a:cubicBezTo>
                    <a:cubicBezTo>
                      <a:pt x="825" y="1008"/>
                      <a:pt x="825" y="1008"/>
                      <a:pt x="825" y="1008"/>
                    </a:cubicBezTo>
                    <a:cubicBezTo>
                      <a:pt x="816" y="1008"/>
                      <a:pt x="816" y="1008"/>
                      <a:pt x="816" y="1008"/>
                    </a:cubicBezTo>
                    <a:close/>
                    <a:moveTo>
                      <a:pt x="816" y="1024"/>
                    </a:moveTo>
                    <a:cubicBezTo>
                      <a:pt x="833" y="1024"/>
                      <a:pt x="833" y="1024"/>
                      <a:pt x="833" y="1024"/>
                    </a:cubicBezTo>
                    <a:cubicBezTo>
                      <a:pt x="833" y="1040"/>
                      <a:pt x="833" y="1040"/>
                      <a:pt x="833" y="1040"/>
                    </a:cubicBezTo>
                    <a:cubicBezTo>
                      <a:pt x="816" y="1040"/>
                      <a:pt x="816" y="1040"/>
                      <a:pt x="816" y="1040"/>
                    </a:cubicBezTo>
                    <a:cubicBezTo>
                      <a:pt x="816" y="1024"/>
                      <a:pt x="816" y="1024"/>
                      <a:pt x="816" y="1024"/>
                    </a:cubicBezTo>
                    <a:close/>
                    <a:moveTo>
                      <a:pt x="816" y="1056"/>
                    </a:moveTo>
                    <a:cubicBezTo>
                      <a:pt x="833" y="1056"/>
                      <a:pt x="833" y="1056"/>
                      <a:pt x="833" y="1056"/>
                    </a:cubicBezTo>
                    <a:cubicBezTo>
                      <a:pt x="833" y="1073"/>
                      <a:pt x="833" y="1073"/>
                      <a:pt x="833" y="1073"/>
                    </a:cubicBezTo>
                    <a:cubicBezTo>
                      <a:pt x="816" y="1073"/>
                      <a:pt x="816" y="1073"/>
                      <a:pt x="816" y="1073"/>
                    </a:cubicBezTo>
                    <a:cubicBezTo>
                      <a:pt x="816" y="1056"/>
                      <a:pt x="816" y="1056"/>
                      <a:pt x="816" y="1056"/>
                    </a:cubicBezTo>
                    <a:close/>
                    <a:moveTo>
                      <a:pt x="816" y="1089"/>
                    </a:moveTo>
                    <a:cubicBezTo>
                      <a:pt x="833" y="1089"/>
                      <a:pt x="833" y="1089"/>
                      <a:pt x="833" y="1089"/>
                    </a:cubicBezTo>
                    <a:cubicBezTo>
                      <a:pt x="833" y="1105"/>
                      <a:pt x="833" y="1105"/>
                      <a:pt x="833" y="1105"/>
                    </a:cubicBezTo>
                    <a:cubicBezTo>
                      <a:pt x="816" y="1105"/>
                      <a:pt x="816" y="1105"/>
                      <a:pt x="816" y="1105"/>
                    </a:cubicBezTo>
                    <a:cubicBezTo>
                      <a:pt x="816" y="1089"/>
                      <a:pt x="816" y="1089"/>
                      <a:pt x="816" y="1089"/>
                    </a:cubicBezTo>
                    <a:close/>
                    <a:moveTo>
                      <a:pt x="816" y="1122"/>
                    </a:moveTo>
                    <a:cubicBezTo>
                      <a:pt x="833" y="1122"/>
                      <a:pt x="833" y="1122"/>
                      <a:pt x="833" y="1122"/>
                    </a:cubicBezTo>
                    <a:cubicBezTo>
                      <a:pt x="833" y="1138"/>
                      <a:pt x="833" y="1138"/>
                      <a:pt x="833" y="1138"/>
                    </a:cubicBezTo>
                    <a:cubicBezTo>
                      <a:pt x="816" y="1138"/>
                      <a:pt x="816" y="1138"/>
                      <a:pt x="816" y="1138"/>
                    </a:cubicBezTo>
                    <a:cubicBezTo>
                      <a:pt x="816" y="1122"/>
                      <a:pt x="816" y="1122"/>
                      <a:pt x="816" y="1122"/>
                    </a:cubicBezTo>
                    <a:close/>
                    <a:moveTo>
                      <a:pt x="816" y="1154"/>
                    </a:moveTo>
                    <a:cubicBezTo>
                      <a:pt x="833" y="1154"/>
                      <a:pt x="833" y="1154"/>
                      <a:pt x="833" y="1154"/>
                    </a:cubicBezTo>
                    <a:cubicBezTo>
                      <a:pt x="833" y="1171"/>
                      <a:pt x="833" y="1171"/>
                      <a:pt x="833" y="1171"/>
                    </a:cubicBezTo>
                    <a:cubicBezTo>
                      <a:pt x="816" y="1171"/>
                      <a:pt x="816" y="1171"/>
                      <a:pt x="816" y="1171"/>
                    </a:cubicBezTo>
                    <a:cubicBezTo>
                      <a:pt x="816" y="1154"/>
                      <a:pt x="816" y="1154"/>
                      <a:pt x="816" y="1154"/>
                    </a:cubicBezTo>
                    <a:close/>
                    <a:moveTo>
                      <a:pt x="816" y="1187"/>
                    </a:moveTo>
                    <a:cubicBezTo>
                      <a:pt x="833" y="1187"/>
                      <a:pt x="833" y="1187"/>
                      <a:pt x="833" y="1187"/>
                    </a:cubicBezTo>
                    <a:cubicBezTo>
                      <a:pt x="833" y="1203"/>
                      <a:pt x="833" y="1203"/>
                      <a:pt x="833" y="1203"/>
                    </a:cubicBezTo>
                    <a:cubicBezTo>
                      <a:pt x="816" y="1203"/>
                      <a:pt x="816" y="1203"/>
                      <a:pt x="816" y="1203"/>
                    </a:cubicBezTo>
                    <a:cubicBezTo>
                      <a:pt x="816" y="1187"/>
                      <a:pt x="816" y="1187"/>
                      <a:pt x="816" y="1187"/>
                    </a:cubicBezTo>
                    <a:close/>
                    <a:moveTo>
                      <a:pt x="816" y="1219"/>
                    </a:moveTo>
                    <a:cubicBezTo>
                      <a:pt x="833" y="1219"/>
                      <a:pt x="833" y="1219"/>
                      <a:pt x="833" y="1219"/>
                    </a:cubicBezTo>
                    <a:cubicBezTo>
                      <a:pt x="833" y="1236"/>
                      <a:pt x="833" y="1236"/>
                      <a:pt x="833" y="1236"/>
                    </a:cubicBezTo>
                    <a:cubicBezTo>
                      <a:pt x="816" y="1236"/>
                      <a:pt x="816" y="1236"/>
                      <a:pt x="816" y="1236"/>
                    </a:cubicBezTo>
                    <a:cubicBezTo>
                      <a:pt x="816" y="1219"/>
                      <a:pt x="816" y="1219"/>
                      <a:pt x="816" y="1219"/>
                    </a:cubicBezTo>
                    <a:close/>
                    <a:moveTo>
                      <a:pt x="816" y="1252"/>
                    </a:moveTo>
                    <a:cubicBezTo>
                      <a:pt x="833" y="1252"/>
                      <a:pt x="833" y="1252"/>
                      <a:pt x="833" y="1252"/>
                    </a:cubicBezTo>
                    <a:cubicBezTo>
                      <a:pt x="833" y="1268"/>
                      <a:pt x="833" y="1268"/>
                      <a:pt x="833" y="1268"/>
                    </a:cubicBezTo>
                    <a:cubicBezTo>
                      <a:pt x="816" y="1268"/>
                      <a:pt x="816" y="1268"/>
                      <a:pt x="816" y="1268"/>
                    </a:cubicBezTo>
                    <a:cubicBezTo>
                      <a:pt x="816" y="1252"/>
                      <a:pt x="816" y="1252"/>
                      <a:pt x="816" y="1252"/>
                    </a:cubicBezTo>
                    <a:close/>
                    <a:moveTo>
                      <a:pt x="816" y="1285"/>
                    </a:moveTo>
                    <a:cubicBezTo>
                      <a:pt x="833" y="1285"/>
                      <a:pt x="833" y="1285"/>
                      <a:pt x="833" y="1285"/>
                    </a:cubicBezTo>
                    <a:cubicBezTo>
                      <a:pt x="833" y="1301"/>
                      <a:pt x="833" y="1301"/>
                      <a:pt x="833" y="1301"/>
                    </a:cubicBezTo>
                    <a:cubicBezTo>
                      <a:pt x="816" y="1301"/>
                      <a:pt x="816" y="1301"/>
                      <a:pt x="816" y="1301"/>
                    </a:cubicBezTo>
                    <a:cubicBezTo>
                      <a:pt x="816" y="1285"/>
                      <a:pt x="816" y="1285"/>
                      <a:pt x="816" y="1285"/>
                    </a:cubicBezTo>
                    <a:close/>
                    <a:moveTo>
                      <a:pt x="816" y="1317"/>
                    </a:moveTo>
                    <a:cubicBezTo>
                      <a:pt x="833" y="1317"/>
                      <a:pt x="833" y="1317"/>
                      <a:pt x="833" y="1317"/>
                    </a:cubicBezTo>
                    <a:cubicBezTo>
                      <a:pt x="833" y="1334"/>
                      <a:pt x="833" y="1334"/>
                      <a:pt x="833" y="1334"/>
                    </a:cubicBezTo>
                    <a:cubicBezTo>
                      <a:pt x="816" y="1334"/>
                      <a:pt x="816" y="1334"/>
                      <a:pt x="816" y="1334"/>
                    </a:cubicBezTo>
                    <a:cubicBezTo>
                      <a:pt x="816" y="1317"/>
                      <a:pt x="816" y="1317"/>
                      <a:pt x="816" y="1317"/>
                    </a:cubicBezTo>
                    <a:close/>
                    <a:moveTo>
                      <a:pt x="816" y="1350"/>
                    </a:moveTo>
                    <a:cubicBezTo>
                      <a:pt x="833" y="1350"/>
                      <a:pt x="833" y="1350"/>
                      <a:pt x="833" y="1350"/>
                    </a:cubicBezTo>
                    <a:cubicBezTo>
                      <a:pt x="833" y="1366"/>
                      <a:pt x="833" y="1366"/>
                      <a:pt x="833" y="1366"/>
                    </a:cubicBezTo>
                    <a:cubicBezTo>
                      <a:pt x="816" y="1366"/>
                      <a:pt x="816" y="1366"/>
                      <a:pt x="816" y="1366"/>
                    </a:cubicBezTo>
                    <a:cubicBezTo>
                      <a:pt x="816" y="1350"/>
                      <a:pt x="816" y="1350"/>
                      <a:pt x="816" y="1350"/>
                    </a:cubicBezTo>
                    <a:close/>
                    <a:moveTo>
                      <a:pt x="816" y="1383"/>
                    </a:moveTo>
                    <a:cubicBezTo>
                      <a:pt x="833" y="1383"/>
                      <a:pt x="833" y="1383"/>
                      <a:pt x="833" y="1383"/>
                    </a:cubicBezTo>
                    <a:cubicBezTo>
                      <a:pt x="833" y="1399"/>
                      <a:pt x="833" y="1399"/>
                      <a:pt x="833" y="1399"/>
                    </a:cubicBezTo>
                    <a:cubicBezTo>
                      <a:pt x="816" y="1399"/>
                      <a:pt x="816" y="1399"/>
                      <a:pt x="816" y="1399"/>
                    </a:cubicBezTo>
                    <a:cubicBezTo>
                      <a:pt x="816" y="1383"/>
                      <a:pt x="816" y="1383"/>
                      <a:pt x="816" y="1383"/>
                    </a:cubicBezTo>
                    <a:close/>
                    <a:moveTo>
                      <a:pt x="816" y="1415"/>
                    </a:moveTo>
                    <a:cubicBezTo>
                      <a:pt x="833" y="1415"/>
                      <a:pt x="833" y="1415"/>
                      <a:pt x="833" y="1415"/>
                    </a:cubicBezTo>
                    <a:cubicBezTo>
                      <a:pt x="833" y="1432"/>
                      <a:pt x="833" y="1432"/>
                      <a:pt x="833" y="1432"/>
                    </a:cubicBezTo>
                    <a:cubicBezTo>
                      <a:pt x="816" y="1432"/>
                      <a:pt x="816" y="1432"/>
                      <a:pt x="816" y="1432"/>
                    </a:cubicBezTo>
                    <a:cubicBezTo>
                      <a:pt x="816" y="1415"/>
                      <a:pt x="816" y="1415"/>
                      <a:pt x="816" y="1415"/>
                    </a:cubicBezTo>
                    <a:close/>
                    <a:moveTo>
                      <a:pt x="816" y="1448"/>
                    </a:moveTo>
                    <a:cubicBezTo>
                      <a:pt x="833" y="1448"/>
                      <a:pt x="833" y="1448"/>
                      <a:pt x="833" y="1448"/>
                    </a:cubicBezTo>
                    <a:cubicBezTo>
                      <a:pt x="833" y="1464"/>
                      <a:pt x="833" y="1464"/>
                      <a:pt x="833" y="1464"/>
                    </a:cubicBezTo>
                    <a:cubicBezTo>
                      <a:pt x="816" y="1464"/>
                      <a:pt x="816" y="1464"/>
                      <a:pt x="816" y="1464"/>
                    </a:cubicBezTo>
                    <a:cubicBezTo>
                      <a:pt x="816" y="1448"/>
                      <a:pt x="816" y="1448"/>
                      <a:pt x="816" y="1448"/>
                    </a:cubicBezTo>
                    <a:close/>
                    <a:moveTo>
                      <a:pt x="816" y="1481"/>
                    </a:moveTo>
                    <a:cubicBezTo>
                      <a:pt x="833" y="1481"/>
                      <a:pt x="833" y="1481"/>
                      <a:pt x="833" y="1481"/>
                    </a:cubicBezTo>
                    <a:cubicBezTo>
                      <a:pt x="833" y="1497"/>
                      <a:pt x="833" y="1497"/>
                      <a:pt x="833" y="1497"/>
                    </a:cubicBezTo>
                    <a:cubicBezTo>
                      <a:pt x="816" y="1497"/>
                      <a:pt x="816" y="1497"/>
                      <a:pt x="816" y="1497"/>
                    </a:cubicBezTo>
                    <a:cubicBezTo>
                      <a:pt x="816" y="1481"/>
                      <a:pt x="816" y="1481"/>
                      <a:pt x="816" y="1481"/>
                    </a:cubicBezTo>
                    <a:close/>
                    <a:moveTo>
                      <a:pt x="816" y="1513"/>
                    </a:moveTo>
                    <a:cubicBezTo>
                      <a:pt x="833" y="1513"/>
                      <a:pt x="833" y="1513"/>
                      <a:pt x="833" y="1513"/>
                    </a:cubicBezTo>
                    <a:cubicBezTo>
                      <a:pt x="833" y="1530"/>
                      <a:pt x="833" y="1530"/>
                      <a:pt x="833" y="1530"/>
                    </a:cubicBezTo>
                    <a:cubicBezTo>
                      <a:pt x="816" y="1530"/>
                      <a:pt x="816" y="1530"/>
                      <a:pt x="816" y="1530"/>
                    </a:cubicBezTo>
                    <a:cubicBezTo>
                      <a:pt x="816" y="1513"/>
                      <a:pt x="816" y="1513"/>
                      <a:pt x="816" y="1513"/>
                    </a:cubicBezTo>
                    <a:close/>
                    <a:moveTo>
                      <a:pt x="816" y="1546"/>
                    </a:moveTo>
                    <a:cubicBezTo>
                      <a:pt x="833" y="1546"/>
                      <a:pt x="833" y="1546"/>
                      <a:pt x="833" y="1546"/>
                    </a:cubicBezTo>
                    <a:cubicBezTo>
                      <a:pt x="833" y="1562"/>
                      <a:pt x="833" y="1562"/>
                      <a:pt x="833" y="1562"/>
                    </a:cubicBezTo>
                    <a:cubicBezTo>
                      <a:pt x="816" y="1562"/>
                      <a:pt x="816" y="1562"/>
                      <a:pt x="816" y="1562"/>
                    </a:cubicBezTo>
                    <a:cubicBezTo>
                      <a:pt x="816" y="1546"/>
                      <a:pt x="816" y="1546"/>
                      <a:pt x="816" y="1546"/>
                    </a:cubicBezTo>
                    <a:close/>
                    <a:moveTo>
                      <a:pt x="816" y="1578"/>
                    </a:moveTo>
                    <a:cubicBezTo>
                      <a:pt x="833" y="1578"/>
                      <a:pt x="833" y="1578"/>
                      <a:pt x="833" y="1578"/>
                    </a:cubicBezTo>
                    <a:cubicBezTo>
                      <a:pt x="833" y="1595"/>
                      <a:pt x="833" y="1595"/>
                      <a:pt x="833" y="1595"/>
                    </a:cubicBezTo>
                    <a:cubicBezTo>
                      <a:pt x="816" y="1595"/>
                      <a:pt x="816" y="1595"/>
                      <a:pt x="816" y="1595"/>
                    </a:cubicBezTo>
                    <a:cubicBezTo>
                      <a:pt x="816" y="1578"/>
                      <a:pt x="816" y="1578"/>
                      <a:pt x="816" y="1578"/>
                    </a:cubicBezTo>
                    <a:close/>
                    <a:moveTo>
                      <a:pt x="816" y="1611"/>
                    </a:moveTo>
                    <a:cubicBezTo>
                      <a:pt x="833" y="1611"/>
                      <a:pt x="833" y="1611"/>
                      <a:pt x="833" y="1611"/>
                    </a:cubicBezTo>
                    <a:cubicBezTo>
                      <a:pt x="833" y="1627"/>
                      <a:pt x="833" y="1627"/>
                      <a:pt x="833" y="1627"/>
                    </a:cubicBezTo>
                    <a:cubicBezTo>
                      <a:pt x="816" y="1627"/>
                      <a:pt x="816" y="1627"/>
                      <a:pt x="816" y="1627"/>
                    </a:cubicBezTo>
                    <a:cubicBezTo>
                      <a:pt x="816" y="1611"/>
                      <a:pt x="816" y="1611"/>
                      <a:pt x="816" y="1611"/>
                    </a:cubicBezTo>
                    <a:close/>
                    <a:moveTo>
                      <a:pt x="816" y="1644"/>
                    </a:moveTo>
                    <a:cubicBezTo>
                      <a:pt x="833" y="1644"/>
                      <a:pt x="833" y="1644"/>
                      <a:pt x="833" y="1644"/>
                    </a:cubicBezTo>
                    <a:cubicBezTo>
                      <a:pt x="833" y="1660"/>
                      <a:pt x="833" y="1660"/>
                      <a:pt x="833" y="1660"/>
                    </a:cubicBezTo>
                    <a:cubicBezTo>
                      <a:pt x="816" y="1660"/>
                      <a:pt x="816" y="1660"/>
                      <a:pt x="816" y="1660"/>
                    </a:cubicBezTo>
                    <a:cubicBezTo>
                      <a:pt x="816" y="1644"/>
                      <a:pt x="816" y="1644"/>
                      <a:pt x="816" y="1644"/>
                    </a:cubicBezTo>
                    <a:close/>
                    <a:moveTo>
                      <a:pt x="816" y="1676"/>
                    </a:moveTo>
                    <a:cubicBezTo>
                      <a:pt x="833" y="1676"/>
                      <a:pt x="833" y="1676"/>
                      <a:pt x="833" y="1676"/>
                    </a:cubicBezTo>
                    <a:cubicBezTo>
                      <a:pt x="833" y="1693"/>
                      <a:pt x="833" y="1693"/>
                      <a:pt x="833" y="1693"/>
                    </a:cubicBezTo>
                    <a:cubicBezTo>
                      <a:pt x="816" y="1693"/>
                      <a:pt x="816" y="1693"/>
                      <a:pt x="816" y="1693"/>
                    </a:cubicBezTo>
                    <a:cubicBezTo>
                      <a:pt x="816" y="1676"/>
                      <a:pt x="816" y="1676"/>
                      <a:pt x="816" y="1676"/>
                    </a:cubicBezTo>
                    <a:close/>
                    <a:moveTo>
                      <a:pt x="816" y="1709"/>
                    </a:moveTo>
                    <a:cubicBezTo>
                      <a:pt x="833" y="1709"/>
                      <a:pt x="833" y="1709"/>
                      <a:pt x="833" y="1709"/>
                    </a:cubicBezTo>
                    <a:cubicBezTo>
                      <a:pt x="833" y="1725"/>
                      <a:pt x="833" y="1725"/>
                      <a:pt x="833" y="1725"/>
                    </a:cubicBezTo>
                    <a:cubicBezTo>
                      <a:pt x="816" y="1725"/>
                      <a:pt x="816" y="1725"/>
                      <a:pt x="816" y="1725"/>
                    </a:cubicBezTo>
                    <a:cubicBezTo>
                      <a:pt x="816" y="1709"/>
                      <a:pt x="816" y="1709"/>
                      <a:pt x="816" y="1709"/>
                    </a:cubicBezTo>
                    <a:close/>
                    <a:moveTo>
                      <a:pt x="380" y="612"/>
                    </a:moveTo>
                    <a:cubicBezTo>
                      <a:pt x="396" y="612"/>
                      <a:pt x="396" y="612"/>
                      <a:pt x="396" y="612"/>
                    </a:cubicBezTo>
                    <a:cubicBezTo>
                      <a:pt x="396" y="628"/>
                      <a:pt x="396" y="628"/>
                      <a:pt x="396" y="628"/>
                    </a:cubicBezTo>
                    <a:cubicBezTo>
                      <a:pt x="380" y="628"/>
                      <a:pt x="380" y="628"/>
                      <a:pt x="380" y="628"/>
                    </a:cubicBezTo>
                    <a:cubicBezTo>
                      <a:pt x="380" y="612"/>
                      <a:pt x="380" y="612"/>
                      <a:pt x="380" y="612"/>
                    </a:cubicBezTo>
                    <a:close/>
                    <a:moveTo>
                      <a:pt x="380" y="645"/>
                    </a:moveTo>
                    <a:cubicBezTo>
                      <a:pt x="396" y="645"/>
                      <a:pt x="396" y="645"/>
                      <a:pt x="396" y="645"/>
                    </a:cubicBezTo>
                    <a:cubicBezTo>
                      <a:pt x="396" y="661"/>
                      <a:pt x="396" y="661"/>
                      <a:pt x="396" y="661"/>
                    </a:cubicBezTo>
                    <a:cubicBezTo>
                      <a:pt x="380" y="661"/>
                      <a:pt x="380" y="661"/>
                      <a:pt x="380" y="661"/>
                    </a:cubicBezTo>
                    <a:cubicBezTo>
                      <a:pt x="380" y="645"/>
                      <a:pt x="380" y="645"/>
                      <a:pt x="380" y="645"/>
                    </a:cubicBezTo>
                    <a:close/>
                    <a:moveTo>
                      <a:pt x="380" y="677"/>
                    </a:moveTo>
                    <a:cubicBezTo>
                      <a:pt x="396" y="677"/>
                      <a:pt x="396" y="677"/>
                      <a:pt x="396" y="677"/>
                    </a:cubicBezTo>
                    <a:cubicBezTo>
                      <a:pt x="396" y="694"/>
                      <a:pt x="396" y="694"/>
                      <a:pt x="396" y="694"/>
                    </a:cubicBezTo>
                    <a:cubicBezTo>
                      <a:pt x="380" y="694"/>
                      <a:pt x="380" y="694"/>
                      <a:pt x="380" y="694"/>
                    </a:cubicBezTo>
                    <a:cubicBezTo>
                      <a:pt x="380" y="677"/>
                      <a:pt x="380" y="677"/>
                      <a:pt x="380" y="677"/>
                    </a:cubicBezTo>
                    <a:close/>
                    <a:moveTo>
                      <a:pt x="380" y="710"/>
                    </a:moveTo>
                    <a:cubicBezTo>
                      <a:pt x="396" y="710"/>
                      <a:pt x="396" y="710"/>
                      <a:pt x="396" y="710"/>
                    </a:cubicBezTo>
                    <a:cubicBezTo>
                      <a:pt x="396" y="726"/>
                      <a:pt x="396" y="726"/>
                      <a:pt x="396" y="726"/>
                    </a:cubicBezTo>
                    <a:cubicBezTo>
                      <a:pt x="380" y="726"/>
                      <a:pt x="380" y="726"/>
                      <a:pt x="380" y="726"/>
                    </a:cubicBezTo>
                    <a:cubicBezTo>
                      <a:pt x="380" y="710"/>
                      <a:pt x="380" y="710"/>
                      <a:pt x="380" y="710"/>
                    </a:cubicBezTo>
                    <a:close/>
                    <a:moveTo>
                      <a:pt x="380" y="743"/>
                    </a:moveTo>
                    <a:cubicBezTo>
                      <a:pt x="396" y="743"/>
                      <a:pt x="396" y="743"/>
                      <a:pt x="396" y="743"/>
                    </a:cubicBezTo>
                    <a:cubicBezTo>
                      <a:pt x="396" y="759"/>
                      <a:pt x="396" y="759"/>
                      <a:pt x="396" y="759"/>
                    </a:cubicBezTo>
                    <a:cubicBezTo>
                      <a:pt x="380" y="759"/>
                      <a:pt x="380" y="759"/>
                      <a:pt x="380" y="759"/>
                    </a:cubicBezTo>
                    <a:cubicBezTo>
                      <a:pt x="380" y="743"/>
                      <a:pt x="380" y="743"/>
                      <a:pt x="380" y="743"/>
                    </a:cubicBezTo>
                    <a:close/>
                    <a:moveTo>
                      <a:pt x="380" y="775"/>
                    </a:moveTo>
                    <a:cubicBezTo>
                      <a:pt x="396" y="775"/>
                      <a:pt x="396" y="775"/>
                      <a:pt x="396" y="775"/>
                    </a:cubicBezTo>
                    <a:cubicBezTo>
                      <a:pt x="396" y="792"/>
                      <a:pt x="396" y="792"/>
                      <a:pt x="396" y="792"/>
                    </a:cubicBezTo>
                    <a:cubicBezTo>
                      <a:pt x="380" y="792"/>
                      <a:pt x="380" y="792"/>
                      <a:pt x="380" y="792"/>
                    </a:cubicBezTo>
                    <a:cubicBezTo>
                      <a:pt x="380" y="775"/>
                      <a:pt x="380" y="775"/>
                      <a:pt x="380" y="775"/>
                    </a:cubicBezTo>
                    <a:close/>
                    <a:moveTo>
                      <a:pt x="380" y="808"/>
                    </a:moveTo>
                    <a:cubicBezTo>
                      <a:pt x="396" y="808"/>
                      <a:pt x="396" y="808"/>
                      <a:pt x="396" y="808"/>
                    </a:cubicBezTo>
                    <a:cubicBezTo>
                      <a:pt x="396" y="824"/>
                      <a:pt x="396" y="824"/>
                      <a:pt x="396" y="824"/>
                    </a:cubicBezTo>
                    <a:cubicBezTo>
                      <a:pt x="380" y="824"/>
                      <a:pt x="380" y="824"/>
                      <a:pt x="380" y="824"/>
                    </a:cubicBezTo>
                    <a:cubicBezTo>
                      <a:pt x="380" y="808"/>
                      <a:pt x="380" y="808"/>
                      <a:pt x="380" y="808"/>
                    </a:cubicBezTo>
                    <a:close/>
                    <a:moveTo>
                      <a:pt x="380" y="841"/>
                    </a:moveTo>
                    <a:cubicBezTo>
                      <a:pt x="396" y="841"/>
                      <a:pt x="396" y="841"/>
                      <a:pt x="396" y="841"/>
                    </a:cubicBezTo>
                    <a:cubicBezTo>
                      <a:pt x="396" y="857"/>
                      <a:pt x="396" y="857"/>
                      <a:pt x="396" y="857"/>
                    </a:cubicBezTo>
                    <a:cubicBezTo>
                      <a:pt x="380" y="857"/>
                      <a:pt x="380" y="857"/>
                      <a:pt x="380" y="857"/>
                    </a:cubicBezTo>
                    <a:cubicBezTo>
                      <a:pt x="380" y="841"/>
                      <a:pt x="380" y="841"/>
                      <a:pt x="380" y="841"/>
                    </a:cubicBezTo>
                    <a:close/>
                    <a:moveTo>
                      <a:pt x="380" y="873"/>
                    </a:moveTo>
                    <a:cubicBezTo>
                      <a:pt x="396" y="873"/>
                      <a:pt x="396" y="873"/>
                      <a:pt x="396" y="873"/>
                    </a:cubicBezTo>
                    <a:cubicBezTo>
                      <a:pt x="396" y="890"/>
                      <a:pt x="396" y="890"/>
                      <a:pt x="396" y="890"/>
                    </a:cubicBezTo>
                    <a:cubicBezTo>
                      <a:pt x="380" y="890"/>
                      <a:pt x="380" y="890"/>
                      <a:pt x="380" y="890"/>
                    </a:cubicBezTo>
                    <a:cubicBezTo>
                      <a:pt x="380" y="873"/>
                      <a:pt x="380" y="873"/>
                      <a:pt x="380" y="873"/>
                    </a:cubicBezTo>
                    <a:close/>
                    <a:moveTo>
                      <a:pt x="380" y="906"/>
                    </a:moveTo>
                    <a:cubicBezTo>
                      <a:pt x="396" y="906"/>
                      <a:pt x="396" y="906"/>
                      <a:pt x="396" y="906"/>
                    </a:cubicBezTo>
                    <a:cubicBezTo>
                      <a:pt x="396" y="915"/>
                      <a:pt x="396" y="915"/>
                      <a:pt x="396" y="915"/>
                    </a:cubicBezTo>
                    <a:cubicBezTo>
                      <a:pt x="395" y="915"/>
                      <a:pt x="395" y="915"/>
                      <a:pt x="395" y="915"/>
                    </a:cubicBezTo>
                    <a:cubicBezTo>
                      <a:pt x="395" y="924"/>
                      <a:pt x="395" y="924"/>
                      <a:pt x="395" y="924"/>
                    </a:cubicBezTo>
                    <a:cubicBezTo>
                      <a:pt x="388" y="924"/>
                      <a:pt x="388" y="924"/>
                      <a:pt x="388" y="924"/>
                    </a:cubicBezTo>
                    <a:cubicBezTo>
                      <a:pt x="380" y="924"/>
                      <a:pt x="380" y="924"/>
                      <a:pt x="380" y="924"/>
                    </a:cubicBezTo>
                    <a:cubicBezTo>
                      <a:pt x="380" y="915"/>
                      <a:pt x="380" y="915"/>
                      <a:pt x="380" y="915"/>
                    </a:cubicBezTo>
                    <a:cubicBezTo>
                      <a:pt x="380" y="906"/>
                      <a:pt x="380" y="906"/>
                      <a:pt x="380" y="906"/>
                    </a:cubicBezTo>
                    <a:close/>
                    <a:moveTo>
                      <a:pt x="411" y="924"/>
                    </a:moveTo>
                    <a:cubicBezTo>
                      <a:pt x="411" y="907"/>
                      <a:pt x="411" y="907"/>
                      <a:pt x="411" y="907"/>
                    </a:cubicBezTo>
                    <a:cubicBezTo>
                      <a:pt x="427" y="907"/>
                      <a:pt x="427" y="907"/>
                      <a:pt x="427" y="907"/>
                    </a:cubicBezTo>
                    <a:cubicBezTo>
                      <a:pt x="427" y="924"/>
                      <a:pt x="427" y="924"/>
                      <a:pt x="427" y="924"/>
                    </a:cubicBezTo>
                    <a:cubicBezTo>
                      <a:pt x="411" y="924"/>
                      <a:pt x="411" y="924"/>
                      <a:pt x="411" y="924"/>
                    </a:cubicBezTo>
                    <a:close/>
                    <a:moveTo>
                      <a:pt x="444" y="924"/>
                    </a:moveTo>
                    <a:cubicBezTo>
                      <a:pt x="444" y="907"/>
                      <a:pt x="444" y="907"/>
                      <a:pt x="444" y="907"/>
                    </a:cubicBezTo>
                    <a:cubicBezTo>
                      <a:pt x="460" y="907"/>
                      <a:pt x="460" y="907"/>
                      <a:pt x="460" y="907"/>
                    </a:cubicBezTo>
                    <a:cubicBezTo>
                      <a:pt x="460" y="924"/>
                      <a:pt x="460" y="924"/>
                      <a:pt x="460" y="924"/>
                    </a:cubicBezTo>
                    <a:cubicBezTo>
                      <a:pt x="444" y="924"/>
                      <a:pt x="444" y="924"/>
                      <a:pt x="444" y="924"/>
                    </a:cubicBezTo>
                    <a:close/>
                    <a:moveTo>
                      <a:pt x="476" y="924"/>
                    </a:moveTo>
                    <a:cubicBezTo>
                      <a:pt x="476" y="907"/>
                      <a:pt x="476" y="907"/>
                      <a:pt x="476" y="907"/>
                    </a:cubicBezTo>
                    <a:cubicBezTo>
                      <a:pt x="493" y="907"/>
                      <a:pt x="493" y="907"/>
                      <a:pt x="493" y="907"/>
                    </a:cubicBezTo>
                    <a:cubicBezTo>
                      <a:pt x="493" y="924"/>
                      <a:pt x="493" y="924"/>
                      <a:pt x="493" y="924"/>
                    </a:cubicBezTo>
                    <a:cubicBezTo>
                      <a:pt x="476" y="924"/>
                      <a:pt x="476" y="924"/>
                      <a:pt x="476" y="924"/>
                    </a:cubicBezTo>
                    <a:close/>
                    <a:moveTo>
                      <a:pt x="509" y="924"/>
                    </a:moveTo>
                    <a:cubicBezTo>
                      <a:pt x="509" y="907"/>
                      <a:pt x="509" y="907"/>
                      <a:pt x="509" y="907"/>
                    </a:cubicBezTo>
                    <a:cubicBezTo>
                      <a:pt x="525" y="907"/>
                      <a:pt x="525" y="907"/>
                      <a:pt x="525" y="907"/>
                    </a:cubicBezTo>
                    <a:cubicBezTo>
                      <a:pt x="525" y="924"/>
                      <a:pt x="525" y="924"/>
                      <a:pt x="525" y="924"/>
                    </a:cubicBezTo>
                    <a:cubicBezTo>
                      <a:pt x="509" y="924"/>
                      <a:pt x="509" y="924"/>
                      <a:pt x="509" y="924"/>
                    </a:cubicBezTo>
                    <a:close/>
                    <a:moveTo>
                      <a:pt x="542" y="924"/>
                    </a:moveTo>
                    <a:cubicBezTo>
                      <a:pt x="542" y="907"/>
                      <a:pt x="542" y="907"/>
                      <a:pt x="542" y="907"/>
                    </a:cubicBezTo>
                    <a:cubicBezTo>
                      <a:pt x="558" y="907"/>
                      <a:pt x="558" y="907"/>
                      <a:pt x="558" y="907"/>
                    </a:cubicBezTo>
                    <a:cubicBezTo>
                      <a:pt x="558" y="924"/>
                      <a:pt x="558" y="924"/>
                      <a:pt x="558" y="924"/>
                    </a:cubicBezTo>
                    <a:cubicBezTo>
                      <a:pt x="542" y="924"/>
                      <a:pt x="542" y="924"/>
                      <a:pt x="542" y="924"/>
                    </a:cubicBezTo>
                    <a:close/>
                    <a:moveTo>
                      <a:pt x="574" y="924"/>
                    </a:moveTo>
                    <a:cubicBezTo>
                      <a:pt x="574" y="907"/>
                      <a:pt x="574" y="907"/>
                      <a:pt x="574" y="907"/>
                    </a:cubicBezTo>
                    <a:cubicBezTo>
                      <a:pt x="590" y="907"/>
                      <a:pt x="590" y="907"/>
                      <a:pt x="590" y="907"/>
                    </a:cubicBezTo>
                    <a:cubicBezTo>
                      <a:pt x="590" y="924"/>
                      <a:pt x="590" y="924"/>
                      <a:pt x="590" y="924"/>
                    </a:cubicBezTo>
                    <a:cubicBezTo>
                      <a:pt x="574" y="924"/>
                      <a:pt x="574" y="924"/>
                      <a:pt x="574" y="924"/>
                    </a:cubicBezTo>
                    <a:close/>
                    <a:moveTo>
                      <a:pt x="607" y="924"/>
                    </a:moveTo>
                    <a:cubicBezTo>
                      <a:pt x="607" y="907"/>
                      <a:pt x="607" y="907"/>
                      <a:pt x="607" y="907"/>
                    </a:cubicBezTo>
                    <a:cubicBezTo>
                      <a:pt x="623" y="907"/>
                      <a:pt x="623" y="907"/>
                      <a:pt x="623" y="907"/>
                    </a:cubicBezTo>
                    <a:cubicBezTo>
                      <a:pt x="623" y="924"/>
                      <a:pt x="623" y="924"/>
                      <a:pt x="623" y="924"/>
                    </a:cubicBezTo>
                    <a:cubicBezTo>
                      <a:pt x="607" y="924"/>
                      <a:pt x="607" y="924"/>
                      <a:pt x="607" y="924"/>
                    </a:cubicBezTo>
                    <a:close/>
                    <a:moveTo>
                      <a:pt x="639" y="924"/>
                    </a:moveTo>
                    <a:cubicBezTo>
                      <a:pt x="639" y="907"/>
                      <a:pt x="639" y="907"/>
                      <a:pt x="639" y="907"/>
                    </a:cubicBezTo>
                    <a:cubicBezTo>
                      <a:pt x="656" y="907"/>
                      <a:pt x="656" y="907"/>
                      <a:pt x="656" y="907"/>
                    </a:cubicBezTo>
                    <a:cubicBezTo>
                      <a:pt x="656" y="924"/>
                      <a:pt x="656" y="924"/>
                      <a:pt x="656" y="924"/>
                    </a:cubicBezTo>
                    <a:cubicBezTo>
                      <a:pt x="639" y="924"/>
                      <a:pt x="639" y="924"/>
                      <a:pt x="639" y="924"/>
                    </a:cubicBezTo>
                    <a:close/>
                    <a:moveTo>
                      <a:pt x="672" y="924"/>
                    </a:moveTo>
                    <a:cubicBezTo>
                      <a:pt x="672" y="907"/>
                      <a:pt x="672" y="907"/>
                      <a:pt x="672" y="907"/>
                    </a:cubicBezTo>
                    <a:cubicBezTo>
                      <a:pt x="688" y="907"/>
                      <a:pt x="688" y="907"/>
                      <a:pt x="688" y="907"/>
                    </a:cubicBezTo>
                    <a:cubicBezTo>
                      <a:pt x="688" y="924"/>
                      <a:pt x="688" y="924"/>
                      <a:pt x="688" y="924"/>
                    </a:cubicBezTo>
                    <a:cubicBezTo>
                      <a:pt x="672" y="924"/>
                      <a:pt x="672" y="924"/>
                      <a:pt x="672" y="924"/>
                    </a:cubicBezTo>
                    <a:close/>
                    <a:moveTo>
                      <a:pt x="705" y="924"/>
                    </a:moveTo>
                    <a:cubicBezTo>
                      <a:pt x="705" y="907"/>
                      <a:pt x="705" y="907"/>
                      <a:pt x="705" y="907"/>
                    </a:cubicBezTo>
                    <a:cubicBezTo>
                      <a:pt x="721" y="907"/>
                      <a:pt x="721" y="907"/>
                      <a:pt x="721" y="907"/>
                    </a:cubicBezTo>
                    <a:cubicBezTo>
                      <a:pt x="721" y="924"/>
                      <a:pt x="721" y="924"/>
                      <a:pt x="721" y="924"/>
                    </a:cubicBezTo>
                    <a:cubicBezTo>
                      <a:pt x="705" y="924"/>
                      <a:pt x="705" y="924"/>
                      <a:pt x="705" y="924"/>
                    </a:cubicBezTo>
                    <a:close/>
                    <a:moveTo>
                      <a:pt x="737" y="924"/>
                    </a:moveTo>
                    <a:cubicBezTo>
                      <a:pt x="737" y="907"/>
                      <a:pt x="737" y="907"/>
                      <a:pt x="737" y="907"/>
                    </a:cubicBezTo>
                    <a:cubicBezTo>
                      <a:pt x="754" y="907"/>
                      <a:pt x="754" y="907"/>
                      <a:pt x="754" y="907"/>
                    </a:cubicBezTo>
                    <a:cubicBezTo>
                      <a:pt x="754" y="924"/>
                      <a:pt x="754" y="924"/>
                      <a:pt x="754" y="924"/>
                    </a:cubicBezTo>
                    <a:cubicBezTo>
                      <a:pt x="737" y="924"/>
                      <a:pt x="737" y="924"/>
                      <a:pt x="737" y="924"/>
                    </a:cubicBezTo>
                    <a:close/>
                    <a:moveTo>
                      <a:pt x="770" y="924"/>
                    </a:moveTo>
                    <a:cubicBezTo>
                      <a:pt x="770" y="907"/>
                      <a:pt x="770" y="907"/>
                      <a:pt x="770" y="907"/>
                    </a:cubicBezTo>
                    <a:cubicBezTo>
                      <a:pt x="786" y="907"/>
                      <a:pt x="786" y="907"/>
                      <a:pt x="786" y="907"/>
                    </a:cubicBezTo>
                    <a:cubicBezTo>
                      <a:pt x="786" y="924"/>
                      <a:pt x="786" y="924"/>
                      <a:pt x="786" y="924"/>
                    </a:cubicBezTo>
                    <a:cubicBezTo>
                      <a:pt x="770" y="924"/>
                      <a:pt x="770" y="924"/>
                      <a:pt x="770" y="924"/>
                    </a:cubicBezTo>
                    <a:close/>
                    <a:moveTo>
                      <a:pt x="803" y="924"/>
                    </a:moveTo>
                    <a:cubicBezTo>
                      <a:pt x="803" y="907"/>
                      <a:pt x="803" y="907"/>
                      <a:pt x="803" y="907"/>
                    </a:cubicBezTo>
                    <a:cubicBezTo>
                      <a:pt x="819" y="907"/>
                      <a:pt x="819" y="907"/>
                      <a:pt x="819" y="907"/>
                    </a:cubicBezTo>
                    <a:cubicBezTo>
                      <a:pt x="819" y="924"/>
                      <a:pt x="819" y="924"/>
                      <a:pt x="819" y="924"/>
                    </a:cubicBezTo>
                    <a:cubicBezTo>
                      <a:pt x="803" y="924"/>
                      <a:pt x="803" y="924"/>
                      <a:pt x="803" y="924"/>
                    </a:cubicBezTo>
                    <a:close/>
                    <a:moveTo>
                      <a:pt x="835" y="924"/>
                    </a:moveTo>
                    <a:cubicBezTo>
                      <a:pt x="835" y="907"/>
                      <a:pt x="835" y="907"/>
                      <a:pt x="835" y="907"/>
                    </a:cubicBezTo>
                    <a:cubicBezTo>
                      <a:pt x="852" y="907"/>
                      <a:pt x="852" y="907"/>
                      <a:pt x="852" y="907"/>
                    </a:cubicBezTo>
                    <a:cubicBezTo>
                      <a:pt x="852" y="924"/>
                      <a:pt x="852" y="924"/>
                      <a:pt x="852" y="924"/>
                    </a:cubicBezTo>
                    <a:cubicBezTo>
                      <a:pt x="835" y="924"/>
                      <a:pt x="835" y="924"/>
                      <a:pt x="835" y="924"/>
                    </a:cubicBezTo>
                    <a:close/>
                    <a:moveTo>
                      <a:pt x="868" y="924"/>
                    </a:moveTo>
                    <a:cubicBezTo>
                      <a:pt x="868" y="907"/>
                      <a:pt x="868" y="907"/>
                      <a:pt x="868" y="907"/>
                    </a:cubicBezTo>
                    <a:cubicBezTo>
                      <a:pt x="884" y="907"/>
                      <a:pt x="884" y="907"/>
                      <a:pt x="884" y="907"/>
                    </a:cubicBezTo>
                    <a:cubicBezTo>
                      <a:pt x="884" y="924"/>
                      <a:pt x="884" y="924"/>
                      <a:pt x="884" y="924"/>
                    </a:cubicBezTo>
                    <a:cubicBezTo>
                      <a:pt x="868" y="924"/>
                      <a:pt x="868" y="924"/>
                      <a:pt x="868" y="924"/>
                    </a:cubicBezTo>
                    <a:close/>
                    <a:moveTo>
                      <a:pt x="901" y="924"/>
                    </a:moveTo>
                    <a:cubicBezTo>
                      <a:pt x="901" y="907"/>
                      <a:pt x="901" y="907"/>
                      <a:pt x="901" y="907"/>
                    </a:cubicBezTo>
                    <a:cubicBezTo>
                      <a:pt x="917" y="907"/>
                      <a:pt x="917" y="907"/>
                      <a:pt x="917" y="907"/>
                    </a:cubicBezTo>
                    <a:cubicBezTo>
                      <a:pt x="917" y="924"/>
                      <a:pt x="917" y="924"/>
                      <a:pt x="917" y="924"/>
                    </a:cubicBezTo>
                    <a:cubicBezTo>
                      <a:pt x="901" y="924"/>
                      <a:pt x="901" y="924"/>
                      <a:pt x="901" y="924"/>
                    </a:cubicBezTo>
                    <a:close/>
                    <a:moveTo>
                      <a:pt x="922" y="918"/>
                    </a:moveTo>
                    <a:cubicBezTo>
                      <a:pt x="938" y="918"/>
                      <a:pt x="938" y="918"/>
                      <a:pt x="938" y="918"/>
                    </a:cubicBezTo>
                    <a:cubicBezTo>
                      <a:pt x="938" y="935"/>
                      <a:pt x="938" y="935"/>
                      <a:pt x="938" y="935"/>
                    </a:cubicBezTo>
                    <a:cubicBezTo>
                      <a:pt x="922" y="935"/>
                      <a:pt x="922" y="935"/>
                      <a:pt x="922" y="935"/>
                    </a:cubicBezTo>
                    <a:cubicBezTo>
                      <a:pt x="922" y="918"/>
                      <a:pt x="922" y="918"/>
                      <a:pt x="922" y="918"/>
                    </a:cubicBezTo>
                    <a:close/>
                    <a:moveTo>
                      <a:pt x="922" y="951"/>
                    </a:moveTo>
                    <a:cubicBezTo>
                      <a:pt x="938" y="951"/>
                      <a:pt x="938" y="951"/>
                      <a:pt x="938" y="951"/>
                    </a:cubicBezTo>
                    <a:cubicBezTo>
                      <a:pt x="938" y="967"/>
                      <a:pt x="938" y="967"/>
                      <a:pt x="938" y="967"/>
                    </a:cubicBezTo>
                    <a:cubicBezTo>
                      <a:pt x="922" y="967"/>
                      <a:pt x="922" y="967"/>
                      <a:pt x="922" y="967"/>
                    </a:cubicBezTo>
                    <a:cubicBezTo>
                      <a:pt x="922" y="951"/>
                      <a:pt x="922" y="951"/>
                      <a:pt x="922" y="951"/>
                    </a:cubicBezTo>
                    <a:close/>
                    <a:moveTo>
                      <a:pt x="922" y="984"/>
                    </a:moveTo>
                    <a:cubicBezTo>
                      <a:pt x="938" y="984"/>
                      <a:pt x="938" y="984"/>
                      <a:pt x="938" y="984"/>
                    </a:cubicBezTo>
                    <a:cubicBezTo>
                      <a:pt x="938" y="1000"/>
                      <a:pt x="938" y="1000"/>
                      <a:pt x="938" y="1000"/>
                    </a:cubicBezTo>
                    <a:cubicBezTo>
                      <a:pt x="922" y="1000"/>
                      <a:pt x="922" y="1000"/>
                      <a:pt x="922" y="1000"/>
                    </a:cubicBezTo>
                    <a:cubicBezTo>
                      <a:pt x="922" y="984"/>
                      <a:pt x="922" y="984"/>
                      <a:pt x="922" y="984"/>
                    </a:cubicBezTo>
                    <a:close/>
                    <a:moveTo>
                      <a:pt x="922" y="1016"/>
                    </a:moveTo>
                    <a:cubicBezTo>
                      <a:pt x="938" y="1016"/>
                      <a:pt x="938" y="1016"/>
                      <a:pt x="938" y="1016"/>
                    </a:cubicBezTo>
                    <a:cubicBezTo>
                      <a:pt x="938" y="1033"/>
                      <a:pt x="938" y="1033"/>
                      <a:pt x="938" y="1033"/>
                    </a:cubicBezTo>
                    <a:cubicBezTo>
                      <a:pt x="922" y="1033"/>
                      <a:pt x="922" y="1033"/>
                      <a:pt x="922" y="1033"/>
                    </a:cubicBezTo>
                    <a:cubicBezTo>
                      <a:pt x="922" y="1016"/>
                      <a:pt x="922" y="1016"/>
                      <a:pt x="922" y="1016"/>
                    </a:cubicBezTo>
                    <a:close/>
                    <a:moveTo>
                      <a:pt x="922" y="1049"/>
                    </a:moveTo>
                    <a:cubicBezTo>
                      <a:pt x="938" y="1049"/>
                      <a:pt x="938" y="1049"/>
                      <a:pt x="938" y="1049"/>
                    </a:cubicBezTo>
                    <a:cubicBezTo>
                      <a:pt x="938" y="1065"/>
                      <a:pt x="938" y="1065"/>
                      <a:pt x="938" y="1065"/>
                    </a:cubicBezTo>
                    <a:cubicBezTo>
                      <a:pt x="922" y="1065"/>
                      <a:pt x="922" y="1065"/>
                      <a:pt x="922" y="1065"/>
                    </a:cubicBezTo>
                    <a:cubicBezTo>
                      <a:pt x="922" y="1049"/>
                      <a:pt x="922" y="1049"/>
                      <a:pt x="922" y="1049"/>
                    </a:cubicBezTo>
                    <a:close/>
                    <a:moveTo>
                      <a:pt x="922" y="1082"/>
                    </a:moveTo>
                    <a:cubicBezTo>
                      <a:pt x="938" y="1082"/>
                      <a:pt x="938" y="1082"/>
                      <a:pt x="938" y="1082"/>
                    </a:cubicBezTo>
                    <a:cubicBezTo>
                      <a:pt x="938" y="1098"/>
                      <a:pt x="938" y="1098"/>
                      <a:pt x="938" y="1098"/>
                    </a:cubicBezTo>
                    <a:cubicBezTo>
                      <a:pt x="922" y="1098"/>
                      <a:pt x="922" y="1098"/>
                      <a:pt x="922" y="1098"/>
                    </a:cubicBezTo>
                    <a:cubicBezTo>
                      <a:pt x="922" y="1082"/>
                      <a:pt x="922" y="1082"/>
                      <a:pt x="922" y="1082"/>
                    </a:cubicBezTo>
                    <a:close/>
                    <a:moveTo>
                      <a:pt x="922" y="1114"/>
                    </a:moveTo>
                    <a:cubicBezTo>
                      <a:pt x="938" y="1114"/>
                      <a:pt x="938" y="1114"/>
                      <a:pt x="938" y="1114"/>
                    </a:cubicBezTo>
                    <a:cubicBezTo>
                      <a:pt x="938" y="1131"/>
                      <a:pt x="938" y="1131"/>
                      <a:pt x="938" y="1131"/>
                    </a:cubicBezTo>
                    <a:cubicBezTo>
                      <a:pt x="922" y="1131"/>
                      <a:pt x="922" y="1131"/>
                      <a:pt x="922" y="1131"/>
                    </a:cubicBezTo>
                    <a:cubicBezTo>
                      <a:pt x="922" y="1114"/>
                      <a:pt x="922" y="1114"/>
                      <a:pt x="922" y="1114"/>
                    </a:cubicBezTo>
                    <a:close/>
                    <a:moveTo>
                      <a:pt x="922" y="1147"/>
                    </a:moveTo>
                    <a:cubicBezTo>
                      <a:pt x="938" y="1147"/>
                      <a:pt x="938" y="1147"/>
                      <a:pt x="938" y="1147"/>
                    </a:cubicBezTo>
                    <a:cubicBezTo>
                      <a:pt x="938" y="1163"/>
                      <a:pt x="938" y="1163"/>
                      <a:pt x="938" y="1163"/>
                    </a:cubicBezTo>
                    <a:cubicBezTo>
                      <a:pt x="922" y="1163"/>
                      <a:pt x="922" y="1163"/>
                      <a:pt x="922" y="1163"/>
                    </a:cubicBezTo>
                    <a:cubicBezTo>
                      <a:pt x="922" y="1147"/>
                      <a:pt x="922" y="1147"/>
                      <a:pt x="922" y="1147"/>
                    </a:cubicBezTo>
                    <a:close/>
                    <a:moveTo>
                      <a:pt x="922" y="1179"/>
                    </a:moveTo>
                    <a:cubicBezTo>
                      <a:pt x="938" y="1179"/>
                      <a:pt x="938" y="1179"/>
                      <a:pt x="938" y="1179"/>
                    </a:cubicBezTo>
                    <a:cubicBezTo>
                      <a:pt x="938" y="1196"/>
                      <a:pt x="938" y="1196"/>
                      <a:pt x="938" y="1196"/>
                    </a:cubicBezTo>
                    <a:cubicBezTo>
                      <a:pt x="922" y="1196"/>
                      <a:pt x="922" y="1196"/>
                      <a:pt x="922" y="1196"/>
                    </a:cubicBezTo>
                    <a:cubicBezTo>
                      <a:pt x="922" y="1179"/>
                      <a:pt x="922" y="1179"/>
                      <a:pt x="922" y="1179"/>
                    </a:cubicBezTo>
                    <a:close/>
                    <a:moveTo>
                      <a:pt x="922" y="1212"/>
                    </a:moveTo>
                    <a:cubicBezTo>
                      <a:pt x="938" y="1212"/>
                      <a:pt x="938" y="1212"/>
                      <a:pt x="938" y="1212"/>
                    </a:cubicBezTo>
                    <a:cubicBezTo>
                      <a:pt x="938" y="1228"/>
                      <a:pt x="938" y="1228"/>
                      <a:pt x="938" y="1228"/>
                    </a:cubicBezTo>
                    <a:cubicBezTo>
                      <a:pt x="922" y="1228"/>
                      <a:pt x="922" y="1228"/>
                      <a:pt x="922" y="1228"/>
                    </a:cubicBezTo>
                    <a:cubicBezTo>
                      <a:pt x="922" y="1212"/>
                      <a:pt x="922" y="1212"/>
                      <a:pt x="922" y="1212"/>
                    </a:cubicBezTo>
                    <a:close/>
                    <a:moveTo>
                      <a:pt x="922" y="1245"/>
                    </a:moveTo>
                    <a:cubicBezTo>
                      <a:pt x="938" y="1245"/>
                      <a:pt x="938" y="1245"/>
                      <a:pt x="938" y="1245"/>
                    </a:cubicBezTo>
                    <a:cubicBezTo>
                      <a:pt x="938" y="1261"/>
                      <a:pt x="938" y="1261"/>
                      <a:pt x="938" y="1261"/>
                    </a:cubicBezTo>
                    <a:cubicBezTo>
                      <a:pt x="922" y="1261"/>
                      <a:pt x="922" y="1261"/>
                      <a:pt x="922" y="1261"/>
                    </a:cubicBezTo>
                    <a:cubicBezTo>
                      <a:pt x="922" y="1245"/>
                      <a:pt x="922" y="1245"/>
                      <a:pt x="922" y="1245"/>
                    </a:cubicBezTo>
                    <a:close/>
                    <a:moveTo>
                      <a:pt x="922" y="1277"/>
                    </a:moveTo>
                    <a:cubicBezTo>
                      <a:pt x="938" y="1277"/>
                      <a:pt x="938" y="1277"/>
                      <a:pt x="938" y="1277"/>
                    </a:cubicBezTo>
                    <a:cubicBezTo>
                      <a:pt x="938" y="1294"/>
                      <a:pt x="938" y="1294"/>
                      <a:pt x="938" y="1294"/>
                    </a:cubicBezTo>
                    <a:cubicBezTo>
                      <a:pt x="922" y="1294"/>
                      <a:pt x="922" y="1294"/>
                      <a:pt x="922" y="1294"/>
                    </a:cubicBezTo>
                    <a:cubicBezTo>
                      <a:pt x="922" y="1277"/>
                      <a:pt x="922" y="1277"/>
                      <a:pt x="922" y="1277"/>
                    </a:cubicBezTo>
                    <a:close/>
                    <a:moveTo>
                      <a:pt x="922" y="1310"/>
                    </a:moveTo>
                    <a:cubicBezTo>
                      <a:pt x="938" y="1310"/>
                      <a:pt x="938" y="1310"/>
                      <a:pt x="938" y="1310"/>
                    </a:cubicBezTo>
                    <a:cubicBezTo>
                      <a:pt x="938" y="1326"/>
                      <a:pt x="938" y="1326"/>
                      <a:pt x="938" y="1326"/>
                    </a:cubicBezTo>
                    <a:cubicBezTo>
                      <a:pt x="922" y="1326"/>
                      <a:pt x="922" y="1326"/>
                      <a:pt x="922" y="1326"/>
                    </a:cubicBezTo>
                    <a:cubicBezTo>
                      <a:pt x="922" y="1310"/>
                      <a:pt x="922" y="1310"/>
                      <a:pt x="922" y="1310"/>
                    </a:cubicBezTo>
                    <a:close/>
                    <a:moveTo>
                      <a:pt x="922" y="1343"/>
                    </a:moveTo>
                    <a:cubicBezTo>
                      <a:pt x="938" y="1343"/>
                      <a:pt x="938" y="1343"/>
                      <a:pt x="938" y="1343"/>
                    </a:cubicBezTo>
                    <a:cubicBezTo>
                      <a:pt x="938" y="1359"/>
                      <a:pt x="938" y="1359"/>
                      <a:pt x="938" y="1359"/>
                    </a:cubicBezTo>
                    <a:cubicBezTo>
                      <a:pt x="922" y="1359"/>
                      <a:pt x="922" y="1359"/>
                      <a:pt x="922" y="1359"/>
                    </a:cubicBezTo>
                    <a:cubicBezTo>
                      <a:pt x="922" y="1343"/>
                      <a:pt x="922" y="1343"/>
                      <a:pt x="922" y="1343"/>
                    </a:cubicBezTo>
                    <a:close/>
                    <a:moveTo>
                      <a:pt x="922" y="1375"/>
                    </a:moveTo>
                    <a:cubicBezTo>
                      <a:pt x="938" y="1375"/>
                      <a:pt x="938" y="1375"/>
                      <a:pt x="938" y="1375"/>
                    </a:cubicBezTo>
                    <a:cubicBezTo>
                      <a:pt x="938" y="1392"/>
                      <a:pt x="938" y="1392"/>
                      <a:pt x="938" y="1392"/>
                    </a:cubicBezTo>
                    <a:cubicBezTo>
                      <a:pt x="922" y="1392"/>
                      <a:pt x="922" y="1392"/>
                      <a:pt x="922" y="1392"/>
                    </a:cubicBezTo>
                    <a:cubicBezTo>
                      <a:pt x="922" y="1375"/>
                      <a:pt x="922" y="1375"/>
                      <a:pt x="922" y="1375"/>
                    </a:cubicBezTo>
                    <a:close/>
                    <a:moveTo>
                      <a:pt x="922" y="1408"/>
                    </a:moveTo>
                    <a:cubicBezTo>
                      <a:pt x="938" y="1408"/>
                      <a:pt x="938" y="1408"/>
                      <a:pt x="938" y="1408"/>
                    </a:cubicBezTo>
                    <a:cubicBezTo>
                      <a:pt x="938" y="1424"/>
                      <a:pt x="938" y="1424"/>
                      <a:pt x="938" y="1424"/>
                    </a:cubicBezTo>
                    <a:cubicBezTo>
                      <a:pt x="922" y="1424"/>
                      <a:pt x="922" y="1424"/>
                      <a:pt x="922" y="1424"/>
                    </a:cubicBezTo>
                    <a:cubicBezTo>
                      <a:pt x="922" y="1408"/>
                      <a:pt x="922" y="1408"/>
                      <a:pt x="922" y="1408"/>
                    </a:cubicBezTo>
                    <a:close/>
                    <a:moveTo>
                      <a:pt x="922" y="1441"/>
                    </a:moveTo>
                    <a:cubicBezTo>
                      <a:pt x="938" y="1441"/>
                      <a:pt x="938" y="1441"/>
                      <a:pt x="938" y="1441"/>
                    </a:cubicBezTo>
                    <a:cubicBezTo>
                      <a:pt x="938" y="1457"/>
                      <a:pt x="938" y="1457"/>
                      <a:pt x="938" y="1457"/>
                    </a:cubicBezTo>
                    <a:cubicBezTo>
                      <a:pt x="922" y="1457"/>
                      <a:pt x="922" y="1457"/>
                      <a:pt x="922" y="1457"/>
                    </a:cubicBezTo>
                    <a:cubicBezTo>
                      <a:pt x="922" y="1441"/>
                      <a:pt x="922" y="1441"/>
                      <a:pt x="922" y="1441"/>
                    </a:cubicBezTo>
                    <a:close/>
                    <a:moveTo>
                      <a:pt x="922" y="1473"/>
                    </a:moveTo>
                    <a:cubicBezTo>
                      <a:pt x="938" y="1473"/>
                      <a:pt x="938" y="1473"/>
                      <a:pt x="938" y="1473"/>
                    </a:cubicBezTo>
                    <a:cubicBezTo>
                      <a:pt x="938" y="1490"/>
                      <a:pt x="938" y="1490"/>
                      <a:pt x="938" y="1490"/>
                    </a:cubicBezTo>
                    <a:cubicBezTo>
                      <a:pt x="922" y="1490"/>
                      <a:pt x="922" y="1490"/>
                      <a:pt x="922" y="1490"/>
                    </a:cubicBezTo>
                    <a:cubicBezTo>
                      <a:pt x="922" y="1473"/>
                      <a:pt x="922" y="1473"/>
                      <a:pt x="922" y="1473"/>
                    </a:cubicBezTo>
                    <a:close/>
                    <a:moveTo>
                      <a:pt x="922" y="1506"/>
                    </a:moveTo>
                    <a:cubicBezTo>
                      <a:pt x="938" y="1506"/>
                      <a:pt x="938" y="1506"/>
                      <a:pt x="938" y="1506"/>
                    </a:cubicBezTo>
                    <a:cubicBezTo>
                      <a:pt x="938" y="1522"/>
                      <a:pt x="938" y="1522"/>
                      <a:pt x="938" y="1522"/>
                    </a:cubicBezTo>
                    <a:cubicBezTo>
                      <a:pt x="922" y="1522"/>
                      <a:pt x="922" y="1522"/>
                      <a:pt x="922" y="1522"/>
                    </a:cubicBezTo>
                    <a:cubicBezTo>
                      <a:pt x="922" y="1506"/>
                      <a:pt x="922" y="1506"/>
                      <a:pt x="922" y="1506"/>
                    </a:cubicBezTo>
                    <a:close/>
                    <a:moveTo>
                      <a:pt x="922" y="1539"/>
                    </a:moveTo>
                    <a:cubicBezTo>
                      <a:pt x="938" y="1539"/>
                      <a:pt x="938" y="1539"/>
                      <a:pt x="938" y="1539"/>
                    </a:cubicBezTo>
                    <a:cubicBezTo>
                      <a:pt x="938" y="1555"/>
                      <a:pt x="938" y="1555"/>
                      <a:pt x="938" y="1555"/>
                    </a:cubicBezTo>
                    <a:cubicBezTo>
                      <a:pt x="922" y="1555"/>
                      <a:pt x="922" y="1555"/>
                      <a:pt x="922" y="1555"/>
                    </a:cubicBezTo>
                    <a:cubicBezTo>
                      <a:pt x="922" y="1539"/>
                      <a:pt x="922" y="1539"/>
                      <a:pt x="922" y="1539"/>
                    </a:cubicBezTo>
                    <a:close/>
                    <a:moveTo>
                      <a:pt x="922" y="1571"/>
                    </a:moveTo>
                    <a:cubicBezTo>
                      <a:pt x="938" y="1571"/>
                      <a:pt x="938" y="1571"/>
                      <a:pt x="938" y="1571"/>
                    </a:cubicBezTo>
                    <a:cubicBezTo>
                      <a:pt x="938" y="1587"/>
                      <a:pt x="938" y="1587"/>
                      <a:pt x="938" y="1587"/>
                    </a:cubicBezTo>
                    <a:cubicBezTo>
                      <a:pt x="922" y="1587"/>
                      <a:pt x="922" y="1587"/>
                      <a:pt x="922" y="1587"/>
                    </a:cubicBezTo>
                    <a:cubicBezTo>
                      <a:pt x="922" y="1571"/>
                      <a:pt x="922" y="1571"/>
                      <a:pt x="922" y="1571"/>
                    </a:cubicBezTo>
                    <a:close/>
                    <a:moveTo>
                      <a:pt x="922" y="1604"/>
                    </a:moveTo>
                    <a:cubicBezTo>
                      <a:pt x="938" y="1604"/>
                      <a:pt x="938" y="1604"/>
                      <a:pt x="938" y="1604"/>
                    </a:cubicBezTo>
                    <a:cubicBezTo>
                      <a:pt x="938" y="1620"/>
                      <a:pt x="938" y="1620"/>
                      <a:pt x="938" y="1620"/>
                    </a:cubicBezTo>
                    <a:cubicBezTo>
                      <a:pt x="922" y="1620"/>
                      <a:pt x="922" y="1620"/>
                      <a:pt x="922" y="1620"/>
                    </a:cubicBezTo>
                    <a:cubicBezTo>
                      <a:pt x="922" y="1604"/>
                      <a:pt x="922" y="1604"/>
                      <a:pt x="922" y="1604"/>
                    </a:cubicBezTo>
                    <a:close/>
                    <a:moveTo>
                      <a:pt x="922" y="1636"/>
                    </a:moveTo>
                    <a:cubicBezTo>
                      <a:pt x="938" y="1636"/>
                      <a:pt x="938" y="1636"/>
                      <a:pt x="938" y="1636"/>
                    </a:cubicBezTo>
                    <a:cubicBezTo>
                      <a:pt x="938" y="1653"/>
                      <a:pt x="938" y="1653"/>
                      <a:pt x="938" y="1653"/>
                    </a:cubicBezTo>
                    <a:cubicBezTo>
                      <a:pt x="922" y="1653"/>
                      <a:pt x="922" y="1653"/>
                      <a:pt x="922" y="1653"/>
                    </a:cubicBezTo>
                    <a:cubicBezTo>
                      <a:pt x="922" y="1636"/>
                      <a:pt x="922" y="1636"/>
                      <a:pt x="922" y="1636"/>
                    </a:cubicBezTo>
                    <a:close/>
                    <a:moveTo>
                      <a:pt x="2589" y="741"/>
                    </a:moveTo>
                    <a:cubicBezTo>
                      <a:pt x="2589" y="742"/>
                      <a:pt x="2589" y="742"/>
                      <a:pt x="2589" y="742"/>
                    </a:cubicBezTo>
                    <a:cubicBezTo>
                      <a:pt x="2605" y="742"/>
                      <a:pt x="2605" y="742"/>
                      <a:pt x="2605" y="742"/>
                    </a:cubicBezTo>
                    <a:cubicBezTo>
                      <a:pt x="2605" y="741"/>
                      <a:pt x="2605" y="741"/>
                      <a:pt x="2605" y="741"/>
                    </a:cubicBezTo>
                    <a:cubicBezTo>
                      <a:pt x="2589" y="741"/>
                      <a:pt x="2589" y="741"/>
                      <a:pt x="2589" y="741"/>
                    </a:cubicBezTo>
                    <a:close/>
                    <a:moveTo>
                      <a:pt x="2589" y="758"/>
                    </a:moveTo>
                    <a:cubicBezTo>
                      <a:pt x="2605" y="758"/>
                      <a:pt x="2605" y="758"/>
                      <a:pt x="2605" y="758"/>
                    </a:cubicBezTo>
                    <a:cubicBezTo>
                      <a:pt x="2605" y="774"/>
                      <a:pt x="2605" y="774"/>
                      <a:pt x="2605" y="774"/>
                    </a:cubicBezTo>
                    <a:cubicBezTo>
                      <a:pt x="2589" y="774"/>
                      <a:pt x="2589" y="774"/>
                      <a:pt x="2589" y="774"/>
                    </a:cubicBezTo>
                    <a:cubicBezTo>
                      <a:pt x="2589" y="758"/>
                      <a:pt x="2589" y="758"/>
                      <a:pt x="2589" y="758"/>
                    </a:cubicBezTo>
                    <a:close/>
                    <a:moveTo>
                      <a:pt x="2589" y="791"/>
                    </a:moveTo>
                    <a:cubicBezTo>
                      <a:pt x="2605" y="791"/>
                      <a:pt x="2605" y="791"/>
                      <a:pt x="2605" y="791"/>
                    </a:cubicBezTo>
                    <a:cubicBezTo>
                      <a:pt x="2605" y="807"/>
                      <a:pt x="2605" y="807"/>
                      <a:pt x="2605" y="807"/>
                    </a:cubicBezTo>
                    <a:cubicBezTo>
                      <a:pt x="2589" y="807"/>
                      <a:pt x="2589" y="807"/>
                      <a:pt x="2589" y="807"/>
                    </a:cubicBezTo>
                    <a:cubicBezTo>
                      <a:pt x="2589" y="791"/>
                      <a:pt x="2589" y="791"/>
                      <a:pt x="2589" y="791"/>
                    </a:cubicBezTo>
                    <a:close/>
                    <a:moveTo>
                      <a:pt x="2589" y="823"/>
                    </a:moveTo>
                    <a:cubicBezTo>
                      <a:pt x="2605" y="823"/>
                      <a:pt x="2605" y="823"/>
                      <a:pt x="2605" y="823"/>
                    </a:cubicBezTo>
                    <a:cubicBezTo>
                      <a:pt x="2605" y="840"/>
                      <a:pt x="2605" y="840"/>
                      <a:pt x="2605" y="840"/>
                    </a:cubicBezTo>
                    <a:cubicBezTo>
                      <a:pt x="2589" y="840"/>
                      <a:pt x="2589" y="840"/>
                      <a:pt x="2589" y="840"/>
                    </a:cubicBezTo>
                    <a:cubicBezTo>
                      <a:pt x="2589" y="823"/>
                      <a:pt x="2589" y="823"/>
                      <a:pt x="2589" y="823"/>
                    </a:cubicBezTo>
                    <a:close/>
                    <a:moveTo>
                      <a:pt x="2589" y="856"/>
                    </a:moveTo>
                    <a:cubicBezTo>
                      <a:pt x="2605" y="856"/>
                      <a:pt x="2605" y="856"/>
                      <a:pt x="2605" y="856"/>
                    </a:cubicBezTo>
                    <a:cubicBezTo>
                      <a:pt x="2605" y="872"/>
                      <a:pt x="2605" y="872"/>
                      <a:pt x="2605" y="872"/>
                    </a:cubicBezTo>
                    <a:cubicBezTo>
                      <a:pt x="2589" y="872"/>
                      <a:pt x="2589" y="872"/>
                      <a:pt x="2589" y="872"/>
                    </a:cubicBezTo>
                    <a:cubicBezTo>
                      <a:pt x="2589" y="856"/>
                      <a:pt x="2589" y="856"/>
                      <a:pt x="2589" y="856"/>
                    </a:cubicBezTo>
                    <a:close/>
                    <a:moveTo>
                      <a:pt x="2589" y="889"/>
                    </a:moveTo>
                    <a:cubicBezTo>
                      <a:pt x="2605" y="889"/>
                      <a:pt x="2605" y="889"/>
                      <a:pt x="2605" y="889"/>
                    </a:cubicBezTo>
                    <a:cubicBezTo>
                      <a:pt x="2605" y="905"/>
                      <a:pt x="2605" y="905"/>
                      <a:pt x="2605" y="905"/>
                    </a:cubicBezTo>
                    <a:cubicBezTo>
                      <a:pt x="2589" y="905"/>
                      <a:pt x="2589" y="905"/>
                      <a:pt x="2589" y="905"/>
                    </a:cubicBezTo>
                    <a:cubicBezTo>
                      <a:pt x="2589" y="889"/>
                      <a:pt x="2589" y="889"/>
                      <a:pt x="2589" y="889"/>
                    </a:cubicBezTo>
                    <a:close/>
                    <a:moveTo>
                      <a:pt x="2589" y="921"/>
                    </a:moveTo>
                    <a:cubicBezTo>
                      <a:pt x="2605" y="921"/>
                      <a:pt x="2605" y="921"/>
                      <a:pt x="2605" y="921"/>
                    </a:cubicBezTo>
                    <a:cubicBezTo>
                      <a:pt x="2605" y="938"/>
                      <a:pt x="2605" y="938"/>
                      <a:pt x="2605" y="938"/>
                    </a:cubicBezTo>
                    <a:cubicBezTo>
                      <a:pt x="2589" y="938"/>
                      <a:pt x="2589" y="938"/>
                      <a:pt x="2589" y="938"/>
                    </a:cubicBezTo>
                    <a:cubicBezTo>
                      <a:pt x="2589" y="921"/>
                      <a:pt x="2589" y="921"/>
                      <a:pt x="2589" y="921"/>
                    </a:cubicBezTo>
                    <a:close/>
                    <a:moveTo>
                      <a:pt x="2589" y="954"/>
                    </a:moveTo>
                    <a:cubicBezTo>
                      <a:pt x="2605" y="954"/>
                      <a:pt x="2605" y="954"/>
                      <a:pt x="2605" y="954"/>
                    </a:cubicBezTo>
                    <a:cubicBezTo>
                      <a:pt x="2605" y="970"/>
                      <a:pt x="2605" y="970"/>
                      <a:pt x="2605" y="970"/>
                    </a:cubicBezTo>
                    <a:cubicBezTo>
                      <a:pt x="2589" y="970"/>
                      <a:pt x="2589" y="970"/>
                      <a:pt x="2589" y="970"/>
                    </a:cubicBezTo>
                    <a:cubicBezTo>
                      <a:pt x="2589" y="954"/>
                      <a:pt x="2589" y="954"/>
                      <a:pt x="2589" y="954"/>
                    </a:cubicBezTo>
                    <a:close/>
                    <a:moveTo>
                      <a:pt x="2589" y="987"/>
                    </a:moveTo>
                    <a:cubicBezTo>
                      <a:pt x="2605" y="987"/>
                      <a:pt x="2605" y="987"/>
                      <a:pt x="2605" y="987"/>
                    </a:cubicBezTo>
                    <a:cubicBezTo>
                      <a:pt x="2605" y="1003"/>
                      <a:pt x="2605" y="1003"/>
                      <a:pt x="2605" y="1003"/>
                    </a:cubicBezTo>
                    <a:cubicBezTo>
                      <a:pt x="2589" y="1003"/>
                      <a:pt x="2589" y="1003"/>
                      <a:pt x="2589" y="1003"/>
                    </a:cubicBezTo>
                    <a:cubicBezTo>
                      <a:pt x="2589" y="987"/>
                      <a:pt x="2589" y="987"/>
                      <a:pt x="2589" y="987"/>
                    </a:cubicBezTo>
                    <a:close/>
                    <a:moveTo>
                      <a:pt x="2589" y="1019"/>
                    </a:moveTo>
                    <a:cubicBezTo>
                      <a:pt x="2605" y="1019"/>
                      <a:pt x="2605" y="1019"/>
                      <a:pt x="2605" y="1019"/>
                    </a:cubicBezTo>
                    <a:cubicBezTo>
                      <a:pt x="2605" y="1036"/>
                      <a:pt x="2605" y="1036"/>
                      <a:pt x="2605" y="1036"/>
                    </a:cubicBezTo>
                    <a:cubicBezTo>
                      <a:pt x="2589" y="1036"/>
                      <a:pt x="2589" y="1036"/>
                      <a:pt x="2589" y="1036"/>
                    </a:cubicBezTo>
                    <a:cubicBezTo>
                      <a:pt x="2589" y="1019"/>
                      <a:pt x="2589" y="1019"/>
                      <a:pt x="2589" y="1019"/>
                    </a:cubicBezTo>
                    <a:close/>
                    <a:moveTo>
                      <a:pt x="2589" y="1052"/>
                    </a:moveTo>
                    <a:cubicBezTo>
                      <a:pt x="2605" y="1052"/>
                      <a:pt x="2605" y="1052"/>
                      <a:pt x="2605" y="1052"/>
                    </a:cubicBezTo>
                    <a:cubicBezTo>
                      <a:pt x="2605" y="1060"/>
                      <a:pt x="2605" y="1060"/>
                      <a:pt x="2605" y="1060"/>
                    </a:cubicBezTo>
                    <a:cubicBezTo>
                      <a:pt x="2605" y="1069"/>
                      <a:pt x="2605" y="1069"/>
                      <a:pt x="2605" y="1069"/>
                    </a:cubicBezTo>
                    <a:cubicBezTo>
                      <a:pt x="2597" y="1069"/>
                      <a:pt x="2597" y="1069"/>
                      <a:pt x="2597" y="1069"/>
                    </a:cubicBezTo>
                    <a:cubicBezTo>
                      <a:pt x="2589" y="1069"/>
                      <a:pt x="2589" y="1069"/>
                      <a:pt x="2589" y="1069"/>
                    </a:cubicBezTo>
                    <a:cubicBezTo>
                      <a:pt x="2589" y="1060"/>
                      <a:pt x="2589" y="1060"/>
                      <a:pt x="2589" y="1060"/>
                    </a:cubicBezTo>
                    <a:cubicBezTo>
                      <a:pt x="2589" y="1060"/>
                      <a:pt x="2589" y="1060"/>
                      <a:pt x="2589" y="1060"/>
                    </a:cubicBezTo>
                    <a:cubicBezTo>
                      <a:pt x="2589" y="1052"/>
                      <a:pt x="2589" y="1052"/>
                      <a:pt x="2589" y="1052"/>
                    </a:cubicBezTo>
                    <a:close/>
                    <a:moveTo>
                      <a:pt x="2573" y="1052"/>
                    </a:moveTo>
                    <a:cubicBezTo>
                      <a:pt x="2573" y="1069"/>
                      <a:pt x="2573" y="1069"/>
                      <a:pt x="2573" y="1069"/>
                    </a:cubicBezTo>
                    <a:cubicBezTo>
                      <a:pt x="2556" y="1069"/>
                      <a:pt x="2556" y="1069"/>
                      <a:pt x="2556" y="1069"/>
                    </a:cubicBezTo>
                    <a:cubicBezTo>
                      <a:pt x="2556" y="1052"/>
                      <a:pt x="2556" y="1052"/>
                      <a:pt x="2556" y="1052"/>
                    </a:cubicBezTo>
                    <a:cubicBezTo>
                      <a:pt x="2573" y="1052"/>
                      <a:pt x="2573" y="1052"/>
                      <a:pt x="2573" y="1052"/>
                    </a:cubicBezTo>
                    <a:close/>
                    <a:moveTo>
                      <a:pt x="2540" y="1052"/>
                    </a:moveTo>
                    <a:cubicBezTo>
                      <a:pt x="2540" y="1069"/>
                      <a:pt x="2540" y="1069"/>
                      <a:pt x="2540" y="1069"/>
                    </a:cubicBezTo>
                    <a:cubicBezTo>
                      <a:pt x="2524" y="1069"/>
                      <a:pt x="2524" y="1069"/>
                      <a:pt x="2524" y="1069"/>
                    </a:cubicBezTo>
                    <a:cubicBezTo>
                      <a:pt x="2524" y="1052"/>
                      <a:pt x="2524" y="1052"/>
                      <a:pt x="2524" y="1052"/>
                    </a:cubicBezTo>
                    <a:cubicBezTo>
                      <a:pt x="2540" y="1052"/>
                      <a:pt x="2540" y="1052"/>
                      <a:pt x="2540" y="1052"/>
                    </a:cubicBezTo>
                    <a:close/>
                    <a:moveTo>
                      <a:pt x="2507" y="1052"/>
                    </a:moveTo>
                    <a:cubicBezTo>
                      <a:pt x="2507" y="1069"/>
                      <a:pt x="2507" y="1069"/>
                      <a:pt x="2507" y="1069"/>
                    </a:cubicBezTo>
                    <a:cubicBezTo>
                      <a:pt x="2491" y="1069"/>
                      <a:pt x="2491" y="1069"/>
                      <a:pt x="2491" y="1069"/>
                    </a:cubicBezTo>
                    <a:cubicBezTo>
                      <a:pt x="2491" y="1052"/>
                      <a:pt x="2491" y="1052"/>
                      <a:pt x="2491" y="1052"/>
                    </a:cubicBezTo>
                    <a:cubicBezTo>
                      <a:pt x="2507" y="1052"/>
                      <a:pt x="2507" y="1052"/>
                      <a:pt x="2507" y="1052"/>
                    </a:cubicBezTo>
                    <a:close/>
                    <a:moveTo>
                      <a:pt x="2475" y="1052"/>
                    </a:moveTo>
                    <a:cubicBezTo>
                      <a:pt x="2475" y="1069"/>
                      <a:pt x="2475" y="1069"/>
                      <a:pt x="2475" y="1069"/>
                    </a:cubicBezTo>
                    <a:cubicBezTo>
                      <a:pt x="2458" y="1069"/>
                      <a:pt x="2458" y="1069"/>
                      <a:pt x="2458" y="1069"/>
                    </a:cubicBezTo>
                    <a:cubicBezTo>
                      <a:pt x="2458" y="1052"/>
                      <a:pt x="2458" y="1052"/>
                      <a:pt x="2458" y="1052"/>
                    </a:cubicBezTo>
                    <a:cubicBezTo>
                      <a:pt x="2475" y="1052"/>
                      <a:pt x="2475" y="1052"/>
                      <a:pt x="2475" y="1052"/>
                    </a:cubicBezTo>
                    <a:close/>
                    <a:moveTo>
                      <a:pt x="2442" y="1052"/>
                    </a:moveTo>
                    <a:cubicBezTo>
                      <a:pt x="2442" y="1069"/>
                      <a:pt x="2442" y="1069"/>
                      <a:pt x="2442" y="1069"/>
                    </a:cubicBezTo>
                    <a:cubicBezTo>
                      <a:pt x="2426" y="1069"/>
                      <a:pt x="2426" y="1069"/>
                      <a:pt x="2426" y="1069"/>
                    </a:cubicBezTo>
                    <a:cubicBezTo>
                      <a:pt x="2426" y="1052"/>
                      <a:pt x="2426" y="1052"/>
                      <a:pt x="2426" y="1052"/>
                    </a:cubicBezTo>
                    <a:cubicBezTo>
                      <a:pt x="2442" y="1052"/>
                      <a:pt x="2442" y="1052"/>
                      <a:pt x="2442" y="1052"/>
                    </a:cubicBezTo>
                    <a:close/>
                    <a:moveTo>
                      <a:pt x="2410" y="1052"/>
                    </a:moveTo>
                    <a:cubicBezTo>
                      <a:pt x="2410" y="1069"/>
                      <a:pt x="2410" y="1069"/>
                      <a:pt x="2410" y="1069"/>
                    </a:cubicBezTo>
                    <a:cubicBezTo>
                      <a:pt x="2393" y="1069"/>
                      <a:pt x="2393" y="1069"/>
                      <a:pt x="2393" y="1069"/>
                    </a:cubicBezTo>
                    <a:cubicBezTo>
                      <a:pt x="2393" y="1052"/>
                      <a:pt x="2393" y="1052"/>
                      <a:pt x="2393" y="1052"/>
                    </a:cubicBezTo>
                    <a:cubicBezTo>
                      <a:pt x="2410" y="1052"/>
                      <a:pt x="2410" y="1052"/>
                      <a:pt x="2410" y="1052"/>
                    </a:cubicBezTo>
                    <a:close/>
                    <a:moveTo>
                      <a:pt x="2377" y="1052"/>
                    </a:moveTo>
                    <a:cubicBezTo>
                      <a:pt x="2377" y="1069"/>
                      <a:pt x="2377" y="1069"/>
                      <a:pt x="2377" y="1069"/>
                    </a:cubicBezTo>
                    <a:cubicBezTo>
                      <a:pt x="2361" y="1069"/>
                      <a:pt x="2361" y="1069"/>
                      <a:pt x="2361" y="1069"/>
                    </a:cubicBezTo>
                    <a:cubicBezTo>
                      <a:pt x="2361" y="1052"/>
                      <a:pt x="2361" y="1052"/>
                      <a:pt x="2361" y="1052"/>
                    </a:cubicBezTo>
                    <a:cubicBezTo>
                      <a:pt x="2377" y="1052"/>
                      <a:pt x="2377" y="1052"/>
                      <a:pt x="2377" y="1052"/>
                    </a:cubicBezTo>
                    <a:close/>
                    <a:moveTo>
                      <a:pt x="2344" y="1052"/>
                    </a:moveTo>
                    <a:cubicBezTo>
                      <a:pt x="2344" y="1069"/>
                      <a:pt x="2344" y="1069"/>
                      <a:pt x="2344" y="1069"/>
                    </a:cubicBezTo>
                    <a:cubicBezTo>
                      <a:pt x="2328" y="1069"/>
                      <a:pt x="2328" y="1069"/>
                      <a:pt x="2328" y="1069"/>
                    </a:cubicBezTo>
                    <a:cubicBezTo>
                      <a:pt x="2328" y="1052"/>
                      <a:pt x="2328" y="1052"/>
                      <a:pt x="2328" y="1052"/>
                    </a:cubicBezTo>
                    <a:cubicBezTo>
                      <a:pt x="2344" y="1052"/>
                      <a:pt x="2344" y="1052"/>
                      <a:pt x="2344" y="1052"/>
                    </a:cubicBezTo>
                    <a:close/>
                    <a:moveTo>
                      <a:pt x="2312" y="1052"/>
                    </a:moveTo>
                    <a:cubicBezTo>
                      <a:pt x="2312" y="1069"/>
                      <a:pt x="2312" y="1069"/>
                      <a:pt x="2312" y="1069"/>
                    </a:cubicBezTo>
                    <a:cubicBezTo>
                      <a:pt x="2295" y="1069"/>
                      <a:pt x="2295" y="1069"/>
                      <a:pt x="2295" y="1069"/>
                    </a:cubicBezTo>
                    <a:cubicBezTo>
                      <a:pt x="2295" y="1052"/>
                      <a:pt x="2295" y="1052"/>
                      <a:pt x="2295" y="1052"/>
                    </a:cubicBezTo>
                    <a:cubicBezTo>
                      <a:pt x="2312" y="1052"/>
                      <a:pt x="2312" y="1052"/>
                      <a:pt x="2312" y="1052"/>
                    </a:cubicBezTo>
                    <a:close/>
                    <a:moveTo>
                      <a:pt x="2279" y="1052"/>
                    </a:moveTo>
                    <a:cubicBezTo>
                      <a:pt x="2279" y="1069"/>
                      <a:pt x="2279" y="1069"/>
                      <a:pt x="2279" y="1069"/>
                    </a:cubicBezTo>
                    <a:cubicBezTo>
                      <a:pt x="2263" y="1069"/>
                      <a:pt x="2263" y="1069"/>
                      <a:pt x="2263" y="1069"/>
                    </a:cubicBezTo>
                    <a:cubicBezTo>
                      <a:pt x="2263" y="1052"/>
                      <a:pt x="2263" y="1052"/>
                      <a:pt x="2263" y="1052"/>
                    </a:cubicBezTo>
                    <a:cubicBezTo>
                      <a:pt x="2279" y="1052"/>
                      <a:pt x="2279" y="1052"/>
                      <a:pt x="2279" y="1052"/>
                    </a:cubicBezTo>
                    <a:close/>
                    <a:moveTo>
                      <a:pt x="2246" y="1052"/>
                    </a:moveTo>
                    <a:cubicBezTo>
                      <a:pt x="2246" y="1069"/>
                      <a:pt x="2246" y="1069"/>
                      <a:pt x="2246" y="1069"/>
                    </a:cubicBezTo>
                    <a:cubicBezTo>
                      <a:pt x="2230" y="1069"/>
                      <a:pt x="2230" y="1069"/>
                      <a:pt x="2230" y="1069"/>
                    </a:cubicBezTo>
                    <a:cubicBezTo>
                      <a:pt x="2230" y="1052"/>
                      <a:pt x="2230" y="1052"/>
                      <a:pt x="2230" y="1052"/>
                    </a:cubicBezTo>
                    <a:cubicBezTo>
                      <a:pt x="2246" y="1052"/>
                      <a:pt x="2246" y="1052"/>
                      <a:pt x="2246" y="1052"/>
                    </a:cubicBezTo>
                    <a:close/>
                    <a:moveTo>
                      <a:pt x="2214" y="1052"/>
                    </a:moveTo>
                    <a:cubicBezTo>
                      <a:pt x="2214" y="1069"/>
                      <a:pt x="2214" y="1069"/>
                      <a:pt x="2214" y="1069"/>
                    </a:cubicBezTo>
                    <a:cubicBezTo>
                      <a:pt x="2197" y="1069"/>
                      <a:pt x="2197" y="1069"/>
                      <a:pt x="2197" y="1069"/>
                    </a:cubicBezTo>
                    <a:cubicBezTo>
                      <a:pt x="2197" y="1052"/>
                      <a:pt x="2197" y="1052"/>
                      <a:pt x="2197" y="1052"/>
                    </a:cubicBezTo>
                    <a:cubicBezTo>
                      <a:pt x="2214" y="1052"/>
                      <a:pt x="2214" y="1052"/>
                      <a:pt x="2214" y="1052"/>
                    </a:cubicBezTo>
                    <a:close/>
                    <a:moveTo>
                      <a:pt x="2181" y="1052"/>
                    </a:moveTo>
                    <a:cubicBezTo>
                      <a:pt x="2181" y="1069"/>
                      <a:pt x="2181" y="1069"/>
                      <a:pt x="2181" y="1069"/>
                    </a:cubicBezTo>
                    <a:cubicBezTo>
                      <a:pt x="2165" y="1069"/>
                      <a:pt x="2165" y="1069"/>
                      <a:pt x="2165" y="1069"/>
                    </a:cubicBezTo>
                    <a:cubicBezTo>
                      <a:pt x="2165" y="1052"/>
                      <a:pt x="2165" y="1052"/>
                      <a:pt x="2165" y="1052"/>
                    </a:cubicBezTo>
                    <a:cubicBezTo>
                      <a:pt x="2181" y="1052"/>
                      <a:pt x="2181" y="1052"/>
                      <a:pt x="2181" y="1052"/>
                    </a:cubicBezTo>
                    <a:close/>
                    <a:moveTo>
                      <a:pt x="2148" y="1052"/>
                    </a:moveTo>
                    <a:cubicBezTo>
                      <a:pt x="2148" y="1069"/>
                      <a:pt x="2148" y="1069"/>
                      <a:pt x="2148" y="1069"/>
                    </a:cubicBezTo>
                    <a:cubicBezTo>
                      <a:pt x="2132" y="1069"/>
                      <a:pt x="2132" y="1069"/>
                      <a:pt x="2132" y="1069"/>
                    </a:cubicBezTo>
                    <a:cubicBezTo>
                      <a:pt x="2132" y="1052"/>
                      <a:pt x="2132" y="1052"/>
                      <a:pt x="2132" y="1052"/>
                    </a:cubicBezTo>
                    <a:cubicBezTo>
                      <a:pt x="2148" y="1052"/>
                      <a:pt x="2148" y="1052"/>
                      <a:pt x="2148" y="1052"/>
                    </a:cubicBezTo>
                    <a:close/>
                    <a:moveTo>
                      <a:pt x="2116" y="1052"/>
                    </a:moveTo>
                    <a:cubicBezTo>
                      <a:pt x="2116" y="1069"/>
                      <a:pt x="2116" y="1069"/>
                      <a:pt x="2116" y="1069"/>
                    </a:cubicBezTo>
                    <a:cubicBezTo>
                      <a:pt x="2099" y="1069"/>
                      <a:pt x="2099" y="1069"/>
                      <a:pt x="2099" y="1069"/>
                    </a:cubicBezTo>
                    <a:cubicBezTo>
                      <a:pt x="2099" y="1052"/>
                      <a:pt x="2099" y="1052"/>
                      <a:pt x="2099" y="1052"/>
                    </a:cubicBezTo>
                    <a:cubicBezTo>
                      <a:pt x="2116" y="1052"/>
                      <a:pt x="2116" y="1052"/>
                      <a:pt x="2116" y="1052"/>
                    </a:cubicBezTo>
                    <a:close/>
                    <a:moveTo>
                      <a:pt x="2083" y="1052"/>
                    </a:moveTo>
                    <a:cubicBezTo>
                      <a:pt x="2083" y="1069"/>
                      <a:pt x="2083" y="1069"/>
                      <a:pt x="2083" y="1069"/>
                    </a:cubicBezTo>
                    <a:cubicBezTo>
                      <a:pt x="2067" y="1069"/>
                      <a:pt x="2067" y="1069"/>
                      <a:pt x="2067" y="1069"/>
                    </a:cubicBezTo>
                    <a:cubicBezTo>
                      <a:pt x="2067" y="1052"/>
                      <a:pt x="2067" y="1052"/>
                      <a:pt x="2067" y="1052"/>
                    </a:cubicBezTo>
                    <a:cubicBezTo>
                      <a:pt x="2083" y="1052"/>
                      <a:pt x="2083" y="1052"/>
                      <a:pt x="2083" y="1052"/>
                    </a:cubicBezTo>
                    <a:close/>
                    <a:moveTo>
                      <a:pt x="2050" y="1052"/>
                    </a:moveTo>
                    <a:cubicBezTo>
                      <a:pt x="2050" y="1069"/>
                      <a:pt x="2050" y="1069"/>
                      <a:pt x="2050" y="1069"/>
                    </a:cubicBezTo>
                    <a:cubicBezTo>
                      <a:pt x="2045" y="1069"/>
                      <a:pt x="2039" y="1069"/>
                      <a:pt x="2033" y="1069"/>
                    </a:cubicBezTo>
                    <a:cubicBezTo>
                      <a:pt x="2033" y="1060"/>
                      <a:pt x="2033" y="1060"/>
                      <a:pt x="2033" y="1060"/>
                    </a:cubicBezTo>
                    <a:cubicBezTo>
                      <a:pt x="2033" y="1052"/>
                      <a:pt x="2033" y="1052"/>
                      <a:pt x="2033" y="1052"/>
                    </a:cubicBezTo>
                    <a:cubicBezTo>
                      <a:pt x="2041" y="1052"/>
                      <a:pt x="2041" y="1052"/>
                      <a:pt x="2041" y="1052"/>
                    </a:cubicBezTo>
                    <a:cubicBezTo>
                      <a:pt x="2050" y="1052"/>
                      <a:pt x="2050" y="1052"/>
                      <a:pt x="2050" y="1052"/>
                    </a:cubicBezTo>
                    <a:close/>
                    <a:moveTo>
                      <a:pt x="2033" y="1084"/>
                    </a:moveTo>
                    <a:cubicBezTo>
                      <a:pt x="2049" y="1084"/>
                      <a:pt x="2049" y="1084"/>
                      <a:pt x="2049" y="1084"/>
                    </a:cubicBezTo>
                    <a:cubicBezTo>
                      <a:pt x="2049" y="1100"/>
                      <a:pt x="2049" y="1100"/>
                      <a:pt x="2049" y="1100"/>
                    </a:cubicBezTo>
                    <a:cubicBezTo>
                      <a:pt x="2033" y="1100"/>
                      <a:pt x="2033" y="1100"/>
                      <a:pt x="2033" y="1100"/>
                    </a:cubicBezTo>
                    <a:cubicBezTo>
                      <a:pt x="2033" y="1084"/>
                      <a:pt x="2033" y="1084"/>
                      <a:pt x="2033" y="1084"/>
                    </a:cubicBezTo>
                    <a:close/>
                    <a:moveTo>
                      <a:pt x="2033" y="1116"/>
                    </a:moveTo>
                    <a:cubicBezTo>
                      <a:pt x="2049" y="1116"/>
                      <a:pt x="2049" y="1116"/>
                      <a:pt x="2049" y="1116"/>
                    </a:cubicBezTo>
                    <a:cubicBezTo>
                      <a:pt x="2049" y="1133"/>
                      <a:pt x="2049" y="1133"/>
                      <a:pt x="2049" y="1133"/>
                    </a:cubicBezTo>
                    <a:cubicBezTo>
                      <a:pt x="2033" y="1133"/>
                      <a:pt x="2033" y="1133"/>
                      <a:pt x="2033" y="1133"/>
                    </a:cubicBezTo>
                    <a:cubicBezTo>
                      <a:pt x="2033" y="1116"/>
                      <a:pt x="2033" y="1116"/>
                      <a:pt x="2033" y="1116"/>
                    </a:cubicBezTo>
                    <a:close/>
                    <a:moveTo>
                      <a:pt x="2033" y="1149"/>
                    </a:moveTo>
                    <a:cubicBezTo>
                      <a:pt x="2049" y="1149"/>
                      <a:pt x="2049" y="1149"/>
                      <a:pt x="2049" y="1149"/>
                    </a:cubicBezTo>
                    <a:cubicBezTo>
                      <a:pt x="2049" y="1165"/>
                      <a:pt x="2049" y="1165"/>
                      <a:pt x="2049" y="1165"/>
                    </a:cubicBezTo>
                    <a:cubicBezTo>
                      <a:pt x="2033" y="1165"/>
                      <a:pt x="2033" y="1165"/>
                      <a:pt x="2033" y="1165"/>
                    </a:cubicBezTo>
                    <a:cubicBezTo>
                      <a:pt x="2033" y="1149"/>
                      <a:pt x="2033" y="1149"/>
                      <a:pt x="2033" y="1149"/>
                    </a:cubicBezTo>
                    <a:close/>
                    <a:moveTo>
                      <a:pt x="2033" y="1182"/>
                    </a:moveTo>
                    <a:cubicBezTo>
                      <a:pt x="2049" y="1182"/>
                      <a:pt x="2049" y="1182"/>
                      <a:pt x="2049" y="1182"/>
                    </a:cubicBezTo>
                    <a:cubicBezTo>
                      <a:pt x="2049" y="1198"/>
                      <a:pt x="2049" y="1198"/>
                      <a:pt x="2049" y="1198"/>
                    </a:cubicBezTo>
                    <a:cubicBezTo>
                      <a:pt x="2033" y="1198"/>
                      <a:pt x="2033" y="1198"/>
                      <a:pt x="2033" y="1198"/>
                    </a:cubicBezTo>
                    <a:cubicBezTo>
                      <a:pt x="2033" y="1182"/>
                      <a:pt x="2033" y="1182"/>
                      <a:pt x="2033" y="1182"/>
                    </a:cubicBezTo>
                    <a:close/>
                    <a:moveTo>
                      <a:pt x="2033" y="1214"/>
                    </a:moveTo>
                    <a:cubicBezTo>
                      <a:pt x="2049" y="1214"/>
                      <a:pt x="2049" y="1214"/>
                      <a:pt x="2049" y="1214"/>
                    </a:cubicBezTo>
                    <a:cubicBezTo>
                      <a:pt x="2049" y="1231"/>
                      <a:pt x="2049" y="1231"/>
                      <a:pt x="2049" y="1231"/>
                    </a:cubicBezTo>
                    <a:cubicBezTo>
                      <a:pt x="2033" y="1231"/>
                      <a:pt x="2033" y="1231"/>
                      <a:pt x="2033" y="1231"/>
                    </a:cubicBezTo>
                    <a:cubicBezTo>
                      <a:pt x="2033" y="1214"/>
                      <a:pt x="2033" y="1214"/>
                      <a:pt x="2033" y="1214"/>
                    </a:cubicBezTo>
                    <a:close/>
                    <a:moveTo>
                      <a:pt x="2033" y="1247"/>
                    </a:moveTo>
                    <a:cubicBezTo>
                      <a:pt x="2049" y="1247"/>
                      <a:pt x="2049" y="1247"/>
                      <a:pt x="2049" y="1247"/>
                    </a:cubicBezTo>
                    <a:cubicBezTo>
                      <a:pt x="2049" y="1263"/>
                      <a:pt x="2049" y="1263"/>
                      <a:pt x="2049" y="1263"/>
                    </a:cubicBezTo>
                    <a:cubicBezTo>
                      <a:pt x="2033" y="1263"/>
                      <a:pt x="2033" y="1263"/>
                      <a:pt x="2033" y="1263"/>
                    </a:cubicBezTo>
                    <a:cubicBezTo>
                      <a:pt x="2033" y="1247"/>
                      <a:pt x="2033" y="1247"/>
                      <a:pt x="2033" y="1247"/>
                    </a:cubicBezTo>
                    <a:close/>
                    <a:moveTo>
                      <a:pt x="2033" y="1280"/>
                    </a:moveTo>
                    <a:cubicBezTo>
                      <a:pt x="2049" y="1280"/>
                      <a:pt x="2049" y="1280"/>
                      <a:pt x="2049" y="1280"/>
                    </a:cubicBezTo>
                    <a:cubicBezTo>
                      <a:pt x="2049" y="1296"/>
                      <a:pt x="2049" y="1296"/>
                      <a:pt x="2049" y="1296"/>
                    </a:cubicBezTo>
                    <a:cubicBezTo>
                      <a:pt x="2033" y="1296"/>
                      <a:pt x="2033" y="1296"/>
                      <a:pt x="2033" y="1296"/>
                    </a:cubicBezTo>
                    <a:cubicBezTo>
                      <a:pt x="2033" y="1280"/>
                      <a:pt x="2033" y="1280"/>
                      <a:pt x="2033" y="1280"/>
                    </a:cubicBezTo>
                    <a:close/>
                    <a:moveTo>
                      <a:pt x="2033" y="1312"/>
                    </a:moveTo>
                    <a:cubicBezTo>
                      <a:pt x="2049" y="1312"/>
                      <a:pt x="2049" y="1312"/>
                      <a:pt x="2049" y="1312"/>
                    </a:cubicBezTo>
                    <a:cubicBezTo>
                      <a:pt x="2049" y="1329"/>
                      <a:pt x="2049" y="1329"/>
                      <a:pt x="2049" y="1329"/>
                    </a:cubicBezTo>
                    <a:cubicBezTo>
                      <a:pt x="2033" y="1329"/>
                      <a:pt x="2033" y="1329"/>
                      <a:pt x="2033" y="1329"/>
                    </a:cubicBezTo>
                    <a:cubicBezTo>
                      <a:pt x="2033" y="1312"/>
                      <a:pt x="2033" y="1312"/>
                      <a:pt x="2033" y="1312"/>
                    </a:cubicBezTo>
                    <a:close/>
                    <a:moveTo>
                      <a:pt x="2033" y="1345"/>
                    </a:moveTo>
                    <a:cubicBezTo>
                      <a:pt x="2049" y="1345"/>
                      <a:pt x="2049" y="1345"/>
                      <a:pt x="2049" y="1345"/>
                    </a:cubicBezTo>
                    <a:cubicBezTo>
                      <a:pt x="2049" y="1361"/>
                      <a:pt x="2049" y="1361"/>
                      <a:pt x="2049" y="1361"/>
                    </a:cubicBezTo>
                    <a:cubicBezTo>
                      <a:pt x="2033" y="1361"/>
                      <a:pt x="2033" y="1361"/>
                      <a:pt x="2033" y="1361"/>
                    </a:cubicBezTo>
                    <a:cubicBezTo>
                      <a:pt x="2033" y="1345"/>
                      <a:pt x="2033" y="1345"/>
                      <a:pt x="2033" y="1345"/>
                    </a:cubicBezTo>
                    <a:close/>
                    <a:moveTo>
                      <a:pt x="2033" y="1378"/>
                    </a:moveTo>
                    <a:cubicBezTo>
                      <a:pt x="2049" y="1378"/>
                      <a:pt x="2049" y="1378"/>
                      <a:pt x="2049" y="1378"/>
                    </a:cubicBezTo>
                    <a:cubicBezTo>
                      <a:pt x="2049" y="1394"/>
                      <a:pt x="2049" y="1394"/>
                      <a:pt x="2049" y="1394"/>
                    </a:cubicBezTo>
                    <a:cubicBezTo>
                      <a:pt x="2033" y="1394"/>
                      <a:pt x="2033" y="1394"/>
                      <a:pt x="2033" y="1394"/>
                    </a:cubicBezTo>
                    <a:cubicBezTo>
                      <a:pt x="2033" y="1378"/>
                      <a:pt x="2033" y="1378"/>
                      <a:pt x="2033" y="1378"/>
                    </a:cubicBezTo>
                    <a:close/>
                    <a:moveTo>
                      <a:pt x="2033" y="1410"/>
                    </a:moveTo>
                    <a:cubicBezTo>
                      <a:pt x="2049" y="1410"/>
                      <a:pt x="2049" y="1410"/>
                      <a:pt x="2049" y="1410"/>
                    </a:cubicBezTo>
                    <a:cubicBezTo>
                      <a:pt x="2049" y="1427"/>
                      <a:pt x="2049" y="1427"/>
                      <a:pt x="2049" y="1427"/>
                    </a:cubicBezTo>
                    <a:cubicBezTo>
                      <a:pt x="2033" y="1427"/>
                      <a:pt x="2033" y="1427"/>
                      <a:pt x="2033" y="1427"/>
                    </a:cubicBezTo>
                    <a:cubicBezTo>
                      <a:pt x="2033" y="1410"/>
                      <a:pt x="2033" y="1410"/>
                      <a:pt x="2033" y="1410"/>
                    </a:cubicBezTo>
                    <a:close/>
                    <a:moveTo>
                      <a:pt x="2033" y="1443"/>
                    </a:moveTo>
                    <a:cubicBezTo>
                      <a:pt x="2049" y="1443"/>
                      <a:pt x="2049" y="1443"/>
                      <a:pt x="2049" y="1443"/>
                    </a:cubicBezTo>
                    <a:cubicBezTo>
                      <a:pt x="2049" y="1459"/>
                      <a:pt x="2049" y="1459"/>
                      <a:pt x="2049" y="1459"/>
                    </a:cubicBezTo>
                    <a:cubicBezTo>
                      <a:pt x="2033" y="1459"/>
                      <a:pt x="2033" y="1459"/>
                      <a:pt x="2033" y="1459"/>
                    </a:cubicBezTo>
                    <a:cubicBezTo>
                      <a:pt x="2033" y="1443"/>
                      <a:pt x="2033" y="1443"/>
                      <a:pt x="2033" y="1443"/>
                    </a:cubicBezTo>
                    <a:close/>
                    <a:moveTo>
                      <a:pt x="2033" y="1476"/>
                    </a:moveTo>
                    <a:cubicBezTo>
                      <a:pt x="2049" y="1476"/>
                      <a:pt x="2049" y="1476"/>
                      <a:pt x="2049" y="1476"/>
                    </a:cubicBezTo>
                    <a:cubicBezTo>
                      <a:pt x="2049" y="1492"/>
                      <a:pt x="2049" y="1492"/>
                      <a:pt x="2049" y="1492"/>
                    </a:cubicBezTo>
                    <a:cubicBezTo>
                      <a:pt x="2033" y="1492"/>
                      <a:pt x="2033" y="1492"/>
                      <a:pt x="2033" y="1492"/>
                    </a:cubicBezTo>
                    <a:cubicBezTo>
                      <a:pt x="2033" y="1476"/>
                      <a:pt x="2033" y="1476"/>
                      <a:pt x="2033" y="1476"/>
                    </a:cubicBezTo>
                    <a:close/>
                    <a:moveTo>
                      <a:pt x="2033" y="1508"/>
                    </a:moveTo>
                    <a:cubicBezTo>
                      <a:pt x="2049" y="1508"/>
                      <a:pt x="2049" y="1508"/>
                      <a:pt x="2049" y="1508"/>
                    </a:cubicBezTo>
                    <a:cubicBezTo>
                      <a:pt x="2049" y="1524"/>
                      <a:pt x="2049" y="1524"/>
                      <a:pt x="2049" y="1524"/>
                    </a:cubicBezTo>
                    <a:cubicBezTo>
                      <a:pt x="2033" y="1524"/>
                      <a:pt x="2033" y="1524"/>
                      <a:pt x="2033" y="1524"/>
                    </a:cubicBezTo>
                    <a:cubicBezTo>
                      <a:pt x="2033" y="1508"/>
                      <a:pt x="2033" y="1508"/>
                      <a:pt x="2033" y="1508"/>
                    </a:cubicBezTo>
                    <a:close/>
                    <a:moveTo>
                      <a:pt x="2033" y="1541"/>
                    </a:moveTo>
                    <a:cubicBezTo>
                      <a:pt x="2049" y="1541"/>
                      <a:pt x="2049" y="1541"/>
                      <a:pt x="2049" y="1541"/>
                    </a:cubicBezTo>
                    <a:cubicBezTo>
                      <a:pt x="2049" y="1557"/>
                      <a:pt x="2049" y="1557"/>
                      <a:pt x="2049" y="1557"/>
                    </a:cubicBezTo>
                    <a:cubicBezTo>
                      <a:pt x="2033" y="1557"/>
                      <a:pt x="2033" y="1557"/>
                      <a:pt x="2033" y="1557"/>
                    </a:cubicBezTo>
                    <a:cubicBezTo>
                      <a:pt x="2033" y="1541"/>
                      <a:pt x="2033" y="1541"/>
                      <a:pt x="2033" y="1541"/>
                    </a:cubicBezTo>
                    <a:close/>
                    <a:moveTo>
                      <a:pt x="2403" y="72"/>
                    </a:moveTo>
                    <a:cubicBezTo>
                      <a:pt x="2419" y="72"/>
                      <a:pt x="2419" y="72"/>
                      <a:pt x="2419" y="72"/>
                    </a:cubicBezTo>
                    <a:cubicBezTo>
                      <a:pt x="2419" y="88"/>
                      <a:pt x="2419" y="88"/>
                      <a:pt x="2419" y="88"/>
                    </a:cubicBezTo>
                    <a:cubicBezTo>
                      <a:pt x="2403" y="88"/>
                      <a:pt x="2403" y="88"/>
                      <a:pt x="2403" y="88"/>
                    </a:cubicBezTo>
                    <a:cubicBezTo>
                      <a:pt x="2403" y="72"/>
                      <a:pt x="2403" y="72"/>
                      <a:pt x="2403" y="72"/>
                    </a:cubicBezTo>
                    <a:close/>
                    <a:moveTo>
                      <a:pt x="2403" y="104"/>
                    </a:moveTo>
                    <a:cubicBezTo>
                      <a:pt x="2419" y="104"/>
                      <a:pt x="2419" y="104"/>
                      <a:pt x="2419" y="104"/>
                    </a:cubicBezTo>
                    <a:cubicBezTo>
                      <a:pt x="2419" y="121"/>
                      <a:pt x="2419" y="121"/>
                      <a:pt x="2419" y="121"/>
                    </a:cubicBezTo>
                    <a:cubicBezTo>
                      <a:pt x="2403" y="121"/>
                      <a:pt x="2403" y="121"/>
                      <a:pt x="2403" y="121"/>
                    </a:cubicBezTo>
                    <a:cubicBezTo>
                      <a:pt x="2403" y="104"/>
                      <a:pt x="2403" y="104"/>
                      <a:pt x="2403" y="104"/>
                    </a:cubicBezTo>
                    <a:close/>
                    <a:moveTo>
                      <a:pt x="2403" y="137"/>
                    </a:moveTo>
                    <a:cubicBezTo>
                      <a:pt x="2419" y="137"/>
                      <a:pt x="2419" y="137"/>
                      <a:pt x="2419" y="137"/>
                    </a:cubicBezTo>
                    <a:cubicBezTo>
                      <a:pt x="2419" y="153"/>
                      <a:pt x="2419" y="153"/>
                      <a:pt x="2419" y="153"/>
                    </a:cubicBezTo>
                    <a:cubicBezTo>
                      <a:pt x="2403" y="153"/>
                      <a:pt x="2403" y="153"/>
                      <a:pt x="2403" y="153"/>
                    </a:cubicBezTo>
                    <a:cubicBezTo>
                      <a:pt x="2403" y="137"/>
                      <a:pt x="2403" y="137"/>
                      <a:pt x="2403" y="137"/>
                    </a:cubicBezTo>
                    <a:close/>
                    <a:moveTo>
                      <a:pt x="2403" y="170"/>
                    </a:moveTo>
                    <a:cubicBezTo>
                      <a:pt x="2419" y="170"/>
                      <a:pt x="2419" y="170"/>
                      <a:pt x="2419" y="170"/>
                    </a:cubicBezTo>
                    <a:cubicBezTo>
                      <a:pt x="2419" y="186"/>
                      <a:pt x="2419" y="186"/>
                      <a:pt x="2419" y="186"/>
                    </a:cubicBezTo>
                    <a:cubicBezTo>
                      <a:pt x="2403" y="186"/>
                      <a:pt x="2403" y="186"/>
                      <a:pt x="2403" y="186"/>
                    </a:cubicBezTo>
                    <a:cubicBezTo>
                      <a:pt x="2403" y="170"/>
                      <a:pt x="2403" y="170"/>
                      <a:pt x="2403" y="170"/>
                    </a:cubicBezTo>
                    <a:close/>
                    <a:moveTo>
                      <a:pt x="2403" y="202"/>
                    </a:moveTo>
                    <a:cubicBezTo>
                      <a:pt x="2419" y="202"/>
                      <a:pt x="2419" y="202"/>
                      <a:pt x="2419" y="202"/>
                    </a:cubicBezTo>
                    <a:cubicBezTo>
                      <a:pt x="2419" y="219"/>
                      <a:pt x="2419" y="219"/>
                      <a:pt x="2419" y="219"/>
                    </a:cubicBezTo>
                    <a:cubicBezTo>
                      <a:pt x="2403" y="219"/>
                      <a:pt x="2403" y="219"/>
                      <a:pt x="2403" y="219"/>
                    </a:cubicBezTo>
                    <a:cubicBezTo>
                      <a:pt x="2403" y="202"/>
                      <a:pt x="2403" y="202"/>
                      <a:pt x="2403" y="202"/>
                    </a:cubicBezTo>
                    <a:close/>
                    <a:moveTo>
                      <a:pt x="2403" y="235"/>
                    </a:moveTo>
                    <a:cubicBezTo>
                      <a:pt x="2419" y="235"/>
                      <a:pt x="2419" y="235"/>
                      <a:pt x="2419" y="235"/>
                    </a:cubicBezTo>
                    <a:cubicBezTo>
                      <a:pt x="2419" y="251"/>
                      <a:pt x="2419" y="251"/>
                      <a:pt x="2419" y="251"/>
                    </a:cubicBezTo>
                    <a:cubicBezTo>
                      <a:pt x="2403" y="251"/>
                      <a:pt x="2403" y="251"/>
                      <a:pt x="2403" y="251"/>
                    </a:cubicBezTo>
                    <a:cubicBezTo>
                      <a:pt x="2403" y="235"/>
                      <a:pt x="2403" y="235"/>
                      <a:pt x="2403" y="235"/>
                    </a:cubicBezTo>
                    <a:close/>
                    <a:moveTo>
                      <a:pt x="2403" y="268"/>
                    </a:moveTo>
                    <a:cubicBezTo>
                      <a:pt x="2419" y="268"/>
                      <a:pt x="2419" y="268"/>
                      <a:pt x="2419" y="268"/>
                    </a:cubicBezTo>
                    <a:cubicBezTo>
                      <a:pt x="2419" y="284"/>
                      <a:pt x="2419" y="284"/>
                      <a:pt x="2419" y="284"/>
                    </a:cubicBezTo>
                    <a:cubicBezTo>
                      <a:pt x="2403" y="284"/>
                      <a:pt x="2403" y="284"/>
                      <a:pt x="2403" y="284"/>
                    </a:cubicBezTo>
                    <a:cubicBezTo>
                      <a:pt x="2403" y="268"/>
                      <a:pt x="2403" y="268"/>
                      <a:pt x="2403" y="268"/>
                    </a:cubicBezTo>
                    <a:close/>
                    <a:moveTo>
                      <a:pt x="2403" y="300"/>
                    </a:moveTo>
                    <a:cubicBezTo>
                      <a:pt x="2419" y="300"/>
                      <a:pt x="2419" y="300"/>
                      <a:pt x="2419" y="300"/>
                    </a:cubicBezTo>
                    <a:cubicBezTo>
                      <a:pt x="2419" y="317"/>
                      <a:pt x="2419" y="317"/>
                      <a:pt x="2419" y="317"/>
                    </a:cubicBezTo>
                    <a:cubicBezTo>
                      <a:pt x="2403" y="317"/>
                      <a:pt x="2403" y="317"/>
                      <a:pt x="2403" y="317"/>
                    </a:cubicBezTo>
                    <a:cubicBezTo>
                      <a:pt x="2403" y="300"/>
                      <a:pt x="2403" y="300"/>
                      <a:pt x="2403" y="300"/>
                    </a:cubicBezTo>
                    <a:close/>
                    <a:moveTo>
                      <a:pt x="2403" y="333"/>
                    </a:moveTo>
                    <a:cubicBezTo>
                      <a:pt x="2419" y="333"/>
                      <a:pt x="2419" y="333"/>
                      <a:pt x="2419" y="333"/>
                    </a:cubicBezTo>
                    <a:cubicBezTo>
                      <a:pt x="2419" y="349"/>
                      <a:pt x="2419" y="349"/>
                      <a:pt x="2419" y="349"/>
                    </a:cubicBezTo>
                    <a:cubicBezTo>
                      <a:pt x="2403" y="349"/>
                      <a:pt x="2403" y="349"/>
                      <a:pt x="2403" y="349"/>
                    </a:cubicBezTo>
                    <a:cubicBezTo>
                      <a:pt x="2403" y="333"/>
                      <a:pt x="2403" y="333"/>
                      <a:pt x="2403" y="333"/>
                    </a:cubicBezTo>
                    <a:close/>
                    <a:moveTo>
                      <a:pt x="2403" y="366"/>
                    </a:moveTo>
                    <a:cubicBezTo>
                      <a:pt x="2419" y="366"/>
                      <a:pt x="2419" y="366"/>
                      <a:pt x="2419" y="366"/>
                    </a:cubicBezTo>
                    <a:cubicBezTo>
                      <a:pt x="2419" y="382"/>
                      <a:pt x="2419" y="382"/>
                      <a:pt x="2419" y="382"/>
                    </a:cubicBezTo>
                    <a:cubicBezTo>
                      <a:pt x="2403" y="382"/>
                      <a:pt x="2403" y="382"/>
                      <a:pt x="2403" y="382"/>
                    </a:cubicBezTo>
                    <a:cubicBezTo>
                      <a:pt x="2403" y="366"/>
                      <a:pt x="2403" y="366"/>
                      <a:pt x="2403" y="366"/>
                    </a:cubicBezTo>
                    <a:close/>
                    <a:moveTo>
                      <a:pt x="2403" y="398"/>
                    </a:moveTo>
                    <a:cubicBezTo>
                      <a:pt x="2419" y="398"/>
                      <a:pt x="2419" y="398"/>
                      <a:pt x="2419" y="398"/>
                    </a:cubicBezTo>
                    <a:cubicBezTo>
                      <a:pt x="2419" y="414"/>
                      <a:pt x="2419" y="414"/>
                      <a:pt x="2419" y="414"/>
                    </a:cubicBezTo>
                    <a:cubicBezTo>
                      <a:pt x="2403" y="414"/>
                      <a:pt x="2403" y="414"/>
                      <a:pt x="2403" y="414"/>
                    </a:cubicBezTo>
                    <a:cubicBezTo>
                      <a:pt x="2403" y="398"/>
                      <a:pt x="2403" y="398"/>
                      <a:pt x="2403" y="398"/>
                    </a:cubicBezTo>
                    <a:close/>
                    <a:moveTo>
                      <a:pt x="2403" y="431"/>
                    </a:moveTo>
                    <a:cubicBezTo>
                      <a:pt x="2419" y="431"/>
                      <a:pt x="2419" y="431"/>
                      <a:pt x="2419" y="431"/>
                    </a:cubicBezTo>
                    <a:cubicBezTo>
                      <a:pt x="2419" y="447"/>
                      <a:pt x="2419" y="447"/>
                      <a:pt x="2419" y="447"/>
                    </a:cubicBezTo>
                    <a:cubicBezTo>
                      <a:pt x="2403" y="447"/>
                      <a:pt x="2403" y="447"/>
                      <a:pt x="2403" y="447"/>
                    </a:cubicBezTo>
                    <a:cubicBezTo>
                      <a:pt x="2403" y="431"/>
                      <a:pt x="2403" y="431"/>
                      <a:pt x="2403" y="431"/>
                    </a:cubicBezTo>
                    <a:close/>
                    <a:moveTo>
                      <a:pt x="2403" y="463"/>
                    </a:moveTo>
                    <a:cubicBezTo>
                      <a:pt x="2419" y="463"/>
                      <a:pt x="2419" y="463"/>
                      <a:pt x="2419" y="463"/>
                    </a:cubicBezTo>
                    <a:cubicBezTo>
                      <a:pt x="2419" y="480"/>
                      <a:pt x="2419" y="480"/>
                      <a:pt x="2419" y="480"/>
                    </a:cubicBezTo>
                    <a:cubicBezTo>
                      <a:pt x="2403" y="480"/>
                      <a:pt x="2403" y="480"/>
                      <a:pt x="2403" y="480"/>
                    </a:cubicBezTo>
                    <a:cubicBezTo>
                      <a:pt x="2403" y="463"/>
                      <a:pt x="2403" y="463"/>
                      <a:pt x="2403" y="463"/>
                    </a:cubicBezTo>
                    <a:close/>
                    <a:moveTo>
                      <a:pt x="2403" y="496"/>
                    </a:moveTo>
                    <a:cubicBezTo>
                      <a:pt x="2419" y="496"/>
                      <a:pt x="2419" y="496"/>
                      <a:pt x="2419" y="496"/>
                    </a:cubicBezTo>
                    <a:cubicBezTo>
                      <a:pt x="2419" y="512"/>
                      <a:pt x="2419" y="512"/>
                      <a:pt x="2419" y="512"/>
                    </a:cubicBezTo>
                    <a:cubicBezTo>
                      <a:pt x="2403" y="512"/>
                      <a:pt x="2403" y="512"/>
                      <a:pt x="2403" y="512"/>
                    </a:cubicBezTo>
                    <a:cubicBezTo>
                      <a:pt x="2403" y="496"/>
                      <a:pt x="2403" y="496"/>
                      <a:pt x="2403" y="496"/>
                    </a:cubicBezTo>
                    <a:close/>
                    <a:moveTo>
                      <a:pt x="2403" y="529"/>
                    </a:moveTo>
                    <a:cubicBezTo>
                      <a:pt x="2419" y="529"/>
                      <a:pt x="2419" y="529"/>
                      <a:pt x="2419" y="529"/>
                    </a:cubicBezTo>
                    <a:cubicBezTo>
                      <a:pt x="2419" y="545"/>
                      <a:pt x="2419" y="545"/>
                      <a:pt x="2419" y="545"/>
                    </a:cubicBezTo>
                    <a:cubicBezTo>
                      <a:pt x="2403" y="545"/>
                      <a:pt x="2403" y="545"/>
                      <a:pt x="2403" y="545"/>
                    </a:cubicBezTo>
                    <a:cubicBezTo>
                      <a:pt x="2403" y="529"/>
                      <a:pt x="2403" y="529"/>
                      <a:pt x="2403" y="529"/>
                    </a:cubicBezTo>
                    <a:close/>
                    <a:moveTo>
                      <a:pt x="2403" y="561"/>
                    </a:moveTo>
                    <a:cubicBezTo>
                      <a:pt x="2419" y="561"/>
                      <a:pt x="2419" y="561"/>
                      <a:pt x="2419" y="561"/>
                    </a:cubicBezTo>
                    <a:cubicBezTo>
                      <a:pt x="2419" y="578"/>
                      <a:pt x="2419" y="578"/>
                      <a:pt x="2419" y="578"/>
                    </a:cubicBezTo>
                    <a:cubicBezTo>
                      <a:pt x="2403" y="578"/>
                      <a:pt x="2403" y="578"/>
                      <a:pt x="2403" y="578"/>
                    </a:cubicBezTo>
                    <a:cubicBezTo>
                      <a:pt x="2403" y="561"/>
                      <a:pt x="2403" y="561"/>
                      <a:pt x="2403" y="561"/>
                    </a:cubicBezTo>
                    <a:close/>
                    <a:moveTo>
                      <a:pt x="2403" y="594"/>
                    </a:moveTo>
                    <a:cubicBezTo>
                      <a:pt x="2419" y="594"/>
                      <a:pt x="2419" y="594"/>
                      <a:pt x="2419" y="594"/>
                    </a:cubicBezTo>
                    <a:cubicBezTo>
                      <a:pt x="2419" y="610"/>
                      <a:pt x="2419" y="610"/>
                      <a:pt x="2419" y="610"/>
                    </a:cubicBezTo>
                    <a:cubicBezTo>
                      <a:pt x="2403" y="610"/>
                      <a:pt x="2403" y="610"/>
                      <a:pt x="2403" y="610"/>
                    </a:cubicBezTo>
                    <a:cubicBezTo>
                      <a:pt x="2403" y="594"/>
                      <a:pt x="2403" y="594"/>
                      <a:pt x="2403" y="594"/>
                    </a:cubicBezTo>
                    <a:close/>
                    <a:moveTo>
                      <a:pt x="2403" y="627"/>
                    </a:moveTo>
                    <a:cubicBezTo>
                      <a:pt x="2419" y="627"/>
                      <a:pt x="2419" y="627"/>
                      <a:pt x="2419" y="627"/>
                    </a:cubicBezTo>
                    <a:cubicBezTo>
                      <a:pt x="2419" y="643"/>
                      <a:pt x="2419" y="643"/>
                      <a:pt x="2419" y="643"/>
                    </a:cubicBezTo>
                    <a:cubicBezTo>
                      <a:pt x="2403" y="643"/>
                      <a:pt x="2403" y="643"/>
                      <a:pt x="2403" y="643"/>
                    </a:cubicBezTo>
                    <a:cubicBezTo>
                      <a:pt x="2403" y="627"/>
                      <a:pt x="2403" y="627"/>
                      <a:pt x="2403" y="627"/>
                    </a:cubicBezTo>
                    <a:close/>
                    <a:moveTo>
                      <a:pt x="2403" y="659"/>
                    </a:moveTo>
                    <a:cubicBezTo>
                      <a:pt x="2419" y="659"/>
                      <a:pt x="2419" y="659"/>
                      <a:pt x="2419" y="659"/>
                    </a:cubicBezTo>
                    <a:cubicBezTo>
                      <a:pt x="2419" y="676"/>
                      <a:pt x="2419" y="676"/>
                      <a:pt x="2419" y="676"/>
                    </a:cubicBezTo>
                    <a:cubicBezTo>
                      <a:pt x="2403" y="676"/>
                      <a:pt x="2403" y="676"/>
                      <a:pt x="2403" y="676"/>
                    </a:cubicBezTo>
                    <a:cubicBezTo>
                      <a:pt x="2403" y="659"/>
                      <a:pt x="2403" y="659"/>
                      <a:pt x="2403" y="659"/>
                    </a:cubicBezTo>
                    <a:close/>
                    <a:moveTo>
                      <a:pt x="2403" y="692"/>
                    </a:moveTo>
                    <a:cubicBezTo>
                      <a:pt x="2419" y="692"/>
                      <a:pt x="2419" y="692"/>
                      <a:pt x="2419" y="692"/>
                    </a:cubicBezTo>
                    <a:cubicBezTo>
                      <a:pt x="2419" y="708"/>
                      <a:pt x="2419" y="708"/>
                      <a:pt x="2419" y="708"/>
                    </a:cubicBezTo>
                    <a:cubicBezTo>
                      <a:pt x="2403" y="708"/>
                      <a:pt x="2403" y="708"/>
                      <a:pt x="2403" y="708"/>
                    </a:cubicBezTo>
                    <a:cubicBezTo>
                      <a:pt x="2403" y="692"/>
                      <a:pt x="2403" y="692"/>
                      <a:pt x="2403" y="692"/>
                    </a:cubicBezTo>
                    <a:close/>
                    <a:moveTo>
                      <a:pt x="2403" y="725"/>
                    </a:moveTo>
                    <a:cubicBezTo>
                      <a:pt x="2419" y="725"/>
                      <a:pt x="2419" y="725"/>
                      <a:pt x="2419" y="725"/>
                    </a:cubicBezTo>
                    <a:cubicBezTo>
                      <a:pt x="2419" y="741"/>
                      <a:pt x="2419" y="741"/>
                      <a:pt x="2419" y="741"/>
                    </a:cubicBezTo>
                    <a:cubicBezTo>
                      <a:pt x="2403" y="741"/>
                      <a:pt x="2403" y="741"/>
                      <a:pt x="2403" y="741"/>
                    </a:cubicBezTo>
                    <a:cubicBezTo>
                      <a:pt x="2403" y="725"/>
                      <a:pt x="2403" y="725"/>
                      <a:pt x="2403" y="725"/>
                    </a:cubicBezTo>
                    <a:close/>
                    <a:moveTo>
                      <a:pt x="2403" y="757"/>
                    </a:moveTo>
                    <a:cubicBezTo>
                      <a:pt x="2419" y="757"/>
                      <a:pt x="2419" y="757"/>
                      <a:pt x="2419" y="757"/>
                    </a:cubicBezTo>
                    <a:cubicBezTo>
                      <a:pt x="2419" y="774"/>
                      <a:pt x="2419" y="774"/>
                      <a:pt x="2419" y="774"/>
                    </a:cubicBezTo>
                    <a:cubicBezTo>
                      <a:pt x="2403" y="774"/>
                      <a:pt x="2403" y="774"/>
                      <a:pt x="2403" y="774"/>
                    </a:cubicBezTo>
                    <a:cubicBezTo>
                      <a:pt x="2403" y="757"/>
                      <a:pt x="2403" y="757"/>
                      <a:pt x="2403" y="757"/>
                    </a:cubicBezTo>
                    <a:close/>
                    <a:moveTo>
                      <a:pt x="2403" y="790"/>
                    </a:moveTo>
                    <a:cubicBezTo>
                      <a:pt x="2419" y="790"/>
                      <a:pt x="2419" y="790"/>
                      <a:pt x="2419" y="790"/>
                    </a:cubicBezTo>
                    <a:cubicBezTo>
                      <a:pt x="2419" y="806"/>
                      <a:pt x="2419" y="806"/>
                      <a:pt x="2419" y="806"/>
                    </a:cubicBezTo>
                    <a:cubicBezTo>
                      <a:pt x="2403" y="806"/>
                      <a:pt x="2403" y="806"/>
                      <a:pt x="2403" y="806"/>
                    </a:cubicBezTo>
                    <a:cubicBezTo>
                      <a:pt x="2403" y="790"/>
                      <a:pt x="2403" y="790"/>
                      <a:pt x="2403" y="790"/>
                    </a:cubicBezTo>
                    <a:close/>
                    <a:moveTo>
                      <a:pt x="2403" y="822"/>
                    </a:moveTo>
                    <a:cubicBezTo>
                      <a:pt x="2419" y="822"/>
                      <a:pt x="2419" y="822"/>
                      <a:pt x="2419" y="822"/>
                    </a:cubicBezTo>
                    <a:cubicBezTo>
                      <a:pt x="2419" y="839"/>
                      <a:pt x="2419" y="839"/>
                      <a:pt x="2419" y="839"/>
                    </a:cubicBezTo>
                    <a:cubicBezTo>
                      <a:pt x="2403" y="839"/>
                      <a:pt x="2403" y="839"/>
                      <a:pt x="2403" y="839"/>
                    </a:cubicBezTo>
                    <a:cubicBezTo>
                      <a:pt x="2403" y="822"/>
                      <a:pt x="2403" y="822"/>
                      <a:pt x="2403" y="822"/>
                    </a:cubicBezTo>
                    <a:close/>
                    <a:moveTo>
                      <a:pt x="2403" y="855"/>
                    </a:moveTo>
                    <a:cubicBezTo>
                      <a:pt x="2419" y="855"/>
                      <a:pt x="2419" y="855"/>
                      <a:pt x="2419" y="855"/>
                    </a:cubicBezTo>
                    <a:cubicBezTo>
                      <a:pt x="2419" y="871"/>
                      <a:pt x="2419" y="871"/>
                      <a:pt x="2419" y="871"/>
                    </a:cubicBezTo>
                    <a:cubicBezTo>
                      <a:pt x="2403" y="871"/>
                      <a:pt x="2403" y="871"/>
                      <a:pt x="2403" y="871"/>
                    </a:cubicBezTo>
                    <a:cubicBezTo>
                      <a:pt x="2403" y="855"/>
                      <a:pt x="2403" y="855"/>
                      <a:pt x="2403" y="855"/>
                    </a:cubicBezTo>
                    <a:close/>
                    <a:moveTo>
                      <a:pt x="2403" y="888"/>
                    </a:moveTo>
                    <a:cubicBezTo>
                      <a:pt x="2419" y="888"/>
                      <a:pt x="2419" y="888"/>
                      <a:pt x="2419" y="888"/>
                    </a:cubicBezTo>
                    <a:cubicBezTo>
                      <a:pt x="2419" y="904"/>
                      <a:pt x="2419" y="904"/>
                      <a:pt x="2419" y="904"/>
                    </a:cubicBezTo>
                    <a:cubicBezTo>
                      <a:pt x="2403" y="904"/>
                      <a:pt x="2403" y="904"/>
                      <a:pt x="2403" y="904"/>
                    </a:cubicBezTo>
                    <a:cubicBezTo>
                      <a:pt x="2403" y="888"/>
                      <a:pt x="2403" y="888"/>
                      <a:pt x="2403" y="888"/>
                    </a:cubicBezTo>
                    <a:close/>
                    <a:moveTo>
                      <a:pt x="2403" y="920"/>
                    </a:moveTo>
                    <a:cubicBezTo>
                      <a:pt x="2419" y="920"/>
                      <a:pt x="2419" y="920"/>
                      <a:pt x="2419" y="920"/>
                    </a:cubicBezTo>
                    <a:cubicBezTo>
                      <a:pt x="2419" y="937"/>
                      <a:pt x="2419" y="937"/>
                      <a:pt x="2419" y="937"/>
                    </a:cubicBezTo>
                    <a:cubicBezTo>
                      <a:pt x="2403" y="937"/>
                      <a:pt x="2403" y="937"/>
                      <a:pt x="2403" y="937"/>
                    </a:cubicBezTo>
                    <a:cubicBezTo>
                      <a:pt x="2403" y="920"/>
                      <a:pt x="2403" y="920"/>
                      <a:pt x="2403" y="920"/>
                    </a:cubicBezTo>
                    <a:close/>
                    <a:moveTo>
                      <a:pt x="2403" y="953"/>
                    </a:moveTo>
                    <a:cubicBezTo>
                      <a:pt x="2419" y="953"/>
                      <a:pt x="2419" y="953"/>
                      <a:pt x="2419" y="953"/>
                    </a:cubicBezTo>
                    <a:cubicBezTo>
                      <a:pt x="2419" y="969"/>
                      <a:pt x="2419" y="969"/>
                      <a:pt x="2419" y="969"/>
                    </a:cubicBezTo>
                    <a:cubicBezTo>
                      <a:pt x="2403" y="969"/>
                      <a:pt x="2403" y="969"/>
                      <a:pt x="2403" y="969"/>
                    </a:cubicBezTo>
                    <a:cubicBezTo>
                      <a:pt x="2403" y="953"/>
                      <a:pt x="2403" y="953"/>
                      <a:pt x="2403" y="953"/>
                    </a:cubicBezTo>
                    <a:close/>
                    <a:moveTo>
                      <a:pt x="2408" y="974"/>
                    </a:moveTo>
                    <a:cubicBezTo>
                      <a:pt x="2408" y="990"/>
                      <a:pt x="2408" y="990"/>
                      <a:pt x="2408" y="990"/>
                    </a:cubicBezTo>
                    <a:cubicBezTo>
                      <a:pt x="2391" y="990"/>
                      <a:pt x="2391" y="990"/>
                      <a:pt x="2391" y="990"/>
                    </a:cubicBezTo>
                    <a:cubicBezTo>
                      <a:pt x="2391" y="974"/>
                      <a:pt x="2391" y="974"/>
                      <a:pt x="2391" y="974"/>
                    </a:cubicBezTo>
                    <a:cubicBezTo>
                      <a:pt x="2408" y="974"/>
                      <a:pt x="2408" y="974"/>
                      <a:pt x="2408" y="974"/>
                    </a:cubicBezTo>
                    <a:close/>
                    <a:moveTo>
                      <a:pt x="2375" y="974"/>
                    </a:moveTo>
                    <a:cubicBezTo>
                      <a:pt x="2375" y="990"/>
                      <a:pt x="2375" y="990"/>
                      <a:pt x="2375" y="990"/>
                    </a:cubicBezTo>
                    <a:cubicBezTo>
                      <a:pt x="2359" y="990"/>
                      <a:pt x="2359" y="990"/>
                      <a:pt x="2359" y="990"/>
                    </a:cubicBezTo>
                    <a:cubicBezTo>
                      <a:pt x="2359" y="974"/>
                      <a:pt x="2359" y="974"/>
                      <a:pt x="2359" y="974"/>
                    </a:cubicBezTo>
                    <a:cubicBezTo>
                      <a:pt x="2375" y="974"/>
                      <a:pt x="2375" y="974"/>
                      <a:pt x="2375" y="974"/>
                    </a:cubicBezTo>
                    <a:close/>
                    <a:moveTo>
                      <a:pt x="2342" y="974"/>
                    </a:moveTo>
                    <a:cubicBezTo>
                      <a:pt x="2342" y="990"/>
                      <a:pt x="2342" y="990"/>
                      <a:pt x="2342" y="990"/>
                    </a:cubicBezTo>
                    <a:cubicBezTo>
                      <a:pt x="2326" y="990"/>
                      <a:pt x="2326" y="990"/>
                      <a:pt x="2326" y="990"/>
                    </a:cubicBezTo>
                    <a:cubicBezTo>
                      <a:pt x="2326" y="974"/>
                      <a:pt x="2326" y="974"/>
                      <a:pt x="2326" y="974"/>
                    </a:cubicBezTo>
                    <a:cubicBezTo>
                      <a:pt x="2342" y="974"/>
                      <a:pt x="2342" y="974"/>
                      <a:pt x="2342" y="974"/>
                    </a:cubicBezTo>
                    <a:close/>
                    <a:moveTo>
                      <a:pt x="2310" y="974"/>
                    </a:moveTo>
                    <a:cubicBezTo>
                      <a:pt x="2310" y="990"/>
                      <a:pt x="2310" y="990"/>
                      <a:pt x="2310" y="990"/>
                    </a:cubicBezTo>
                    <a:cubicBezTo>
                      <a:pt x="2293" y="990"/>
                      <a:pt x="2293" y="990"/>
                      <a:pt x="2293" y="990"/>
                    </a:cubicBezTo>
                    <a:cubicBezTo>
                      <a:pt x="2293" y="974"/>
                      <a:pt x="2293" y="974"/>
                      <a:pt x="2293" y="974"/>
                    </a:cubicBezTo>
                    <a:cubicBezTo>
                      <a:pt x="2310" y="974"/>
                      <a:pt x="2310" y="974"/>
                      <a:pt x="2310" y="974"/>
                    </a:cubicBezTo>
                    <a:close/>
                    <a:moveTo>
                      <a:pt x="2277" y="974"/>
                    </a:moveTo>
                    <a:cubicBezTo>
                      <a:pt x="2277" y="990"/>
                      <a:pt x="2277" y="990"/>
                      <a:pt x="2277" y="990"/>
                    </a:cubicBezTo>
                    <a:cubicBezTo>
                      <a:pt x="2261" y="990"/>
                      <a:pt x="2261" y="990"/>
                      <a:pt x="2261" y="990"/>
                    </a:cubicBezTo>
                    <a:cubicBezTo>
                      <a:pt x="2261" y="974"/>
                      <a:pt x="2261" y="974"/>
                      <a:pt x="2261" y="974"/>
                    </a:cubicBezTo>
                    <a:cubicBezTo>
                      <a:pt x="2277" y="974"/>
                      <a:pt x="2277" y="974"/>
                      <a:pt x="2277" y="974"/>
                    </a:cubicBezTo>
                    <a:close/>
                    <a:moveTo>
                      <a:pt x="2244" y="974"/>
                    </a:moveTo>
                    <a:cubicBezTo>
                      <a:pt x="2244" y="990"/>
                      <a:pt x="2244" y="990"/>
                      <a:pt x="2244" y="990"/>
                    </a:cubicBezTo>
                    <a:cubicBezTo>
                      <a:pt x="2228" y="990"/>
                      <a:pt x="2228" y="990"/>
                      <a:pt x="2228" y="990"/>
                    </a:cubicBezTo>
                    <a:cubicBezTo>
                      <a:pt x="2228" y="974"/>
                      <a:pt x="2228" y="974"/>
                      <a:pt x="2228" y="974"/>
                    </a:cubicBezTo>
                    <a:cubicBezTo>
                      <a:pt x="2244" y="974"/>
                      <a:pt x="2244" y="974"/>
                      <a:pt x="2244" y="974"/>
                    </a:cubicBezTo>
                    <a:close/>
                    <a:moveTo>
                      <a:pt x="2212" y="974"/>
                    </a:moveTo>
                    <a:cubicBezTo>
                      <a:pt x="2212" y="990"/>
                      <a:pt x="2212" y="990"/>
                      <a:pt x="2212" y="990"/>
                    </a:cubicBezTo>
                    <a:cubicBezTo>
                      <a:pt x="2195" y="990"/>
                      <a:pt x="2195" y="990"/>
                      <a:pt x="2195" y="990"/>
                    </a:cubicBezTo>
                    <a:cubicBezTo>
                      <a:pt x="2195" y="974"/>
                      <a:pt x="2195" y="974"/>
                      <a:pt x="2195" y="974"/>
                    </a:cubicBezTo>
                    <a:cubicBezTo>
                      <a:pt x="2212" y="974"/>
                      <a:pt x="2212" y="974"/>
                      <a:pt x="2212" y="974"/>
                    </a:cubicBezTo>
                    <a:close/>
                    <a:moveTo>
                      <a:pt x="2179" y="974"/>
                    </a:moveTo>
                    <a:cubicBezTo>
                      <a:pt x="2179" y="990"/>
                      <a:pt x="2179" y="990"/>
                      <a:pt x="2179" y="990"/>
                    </a:cubicBezTo>
                    <a:cubicBezTo>
                      <a:pt x="2163" y="990"/>
                      <a:pt x="2163" y="990"/>
                      <a:pt x="2163" y="990"/>
                    </a:cubicBezTo>
                    <a:cubicBezTo>
                      <a:pt x="2163" y="974"/>
                      <a:pt x="2163" y="974"/>
                      <a:pt x="2163" y="974"/>
                    </a:cubicBezTo>
                    <a:cubicBezTo>
                      <a:pt x="2179" y="974"/>
                      <a:pt x="2179" y="974"/>
                      <a:pt x="2179" y="974"/>
                    </a:cubicBezTo>
                    <a:close/>
                    <a:moveTo>
                      <a:pt x="2146" y="974"/>
                    </a:moveTo>
                    <a:cubicBezTo>
                      <a:pt x="2146" y="990"/>
                      <a:pt x="2146" y="990"/>
                      <a:pt x="2146" y="990"/>
                    </a:cubicBezTo>
                    <a:cubicBezTo>
                      <a:pt x="2130" y="990"/>
                      <a:pt x="2130" y="990"/>
                      <a:pt x="2130" y="990"/>
                    </a:cubicBezTo>
                    <a:cubicBezTo>
                      <a:pt x="2130" y="974"/>
                      <a:pt x="2130" y="974"/>
                      <a:pt x="2130" y="974"/>
                    </a:cubicBezTo>
                    <a:cubicBezTo>
                      <a:pt x="2146" y="974"/>
                      <a:pt x="2146" y="974"/>
                      <a:pt x="2146" y="974"/>
                    </a:cubicBezTo>
                    <a:close/>
                    <a:moveTo>
                      <a:pt x="2114" y="974"/>
                    </a:moveTo>
                    <a:cubicBezTo>
                      <a:pt x="2114" y="990"/>
                      <a:pt x="2114" y="990"/>
                      <a:pt x="2114" y="990"/>
                    </a:cubicBezTo>
                    <a:cubicBezTo>
                      <a:pt x="2097" y="990"/>
                      <a:pt x="2097" y="990"/>
                      <a:pt x="2097" y="990"/>
                    </a:cubicBezTo>
                    <a:cubicBezTo>
                      <a:pt x="2097" y="974"/>
                      <a:pt x="2097" y="974"/>
                      <a:pt x="2097" y="974"/>
                    </a:cubicBezTo>
                    <a:cubicBezTo>
                      <a:pt x="2114" y="974"/>
                      <a:pt x="2114" y="974"/>
                      <a:pt x="2114" y="974"/>
                    </a:cubicBezTo>
                    <a:close/>
                    <a:moveTo>
                      <a:pt x="2081" y="974"/>
                    </a:moveTo>
                    <a:cubicBezTo>
                      <a:pt x="2081" y="990"/>
                      <a:pt x="2081" y="990"/>
                      <a:pt x="2081" y="990"/>
                    </a:cubicBezTo>
                    <a:cubicBezTo>
                      <a:pt x="2065" y="990"/>
                      <a:pt x="2065" y="990"/>
                      <a:pt x="2065" y="990"/>
                    </a:cubicBezTo>
                    <a:cubicBezTo>
                      <a:pt x="2065" y="974"/>
                      <a:pt x="2065" y="974"/>
                      <a:pt x="2065" y="974"/>
                    </a:cubicBezTo>
                    <a:cubicBezTo>
                      <a:pt x="2081" y="974"/>
                      <a:pt x="2081" y="974"/>
                      <a:pt x="2081" y="974"/>
                    </a:cubicBezTo>
                    <a:close/>
                    <a:moveTo>
                      <a:pt x="2049" y="974"/>
                    </a:moveTo>
                    <a:cubicBezTo>
                      <a:pt x="2049" y="990"/>
                      <a:pt x="2049" y="990"/>
                      <a:pt x="2049" y="990"/>
                    </a:cubicBezTo>
                    <a:cubicBezTo>
                      <a:pt x="2032" y="990"/>
                      <a:pt x="2032" y="990"/>
                      <a:pt x="2032" y="990"/>
                    </a:cubicBezTo>
                    <a:cubicBezTo>
                      <a:pt x="2032" y="974"/>
                      <a:pt x="2032" y="974"/>
                      <a:pt x="2032" y="974"/>
                    </a:cubicBezTo>
                    <a:cubicBezTo>
                      <a:pt x="2049" y="974"/>
                      <a:pt x="2049" y="974"/>
                      <a:pt x="2049" y="974"/>
                    </a:cubicBezTo>
                    <a:close/>
                    <a:moveTo>
                      <a:pt x="2016" y="974"/>
                    </a:moveTo>
                    <a:cubicBezTo>
                      <a:pt x="2016" y="990"/>
                      <a:pt x="2016" y="990"/>
                      <a:pt x="2016" y="990"/>
                    </a:cubicBezTo>
                    <a:cubicBezTo>
                      <a:pt x="2000" y="990"/>
                      <a:pt x="2000" y="990"/>
                      <a:pt x="2000" y="990"/>
                    </a:cubicBezTo>
                    <a:cubicBezTo>
                      <a:pt x="2000" y="974"/>
                      <a:pt x="2000" y="974"/>
                      <a:pt x="2000" y="974"/>
                    </a:cubicBezTo>
                    <a:cubicBezTo>
                      <a:pt x="2016" y="974"/>
                      <a:pt x="2016" y="974"/>
                      <a:pt x="2016" y="974"/>
                    </a:cubicBezTo>
                    <a:close/>
                    <a:moveTo>
                      <a:pt x="1983" y="974"/>
                    </a:moveTo>
                    <a:cubicBezTo>
                      <a:pt x="1983" y="990"/>
                      <a:pt x="1983" y="990"/>
                      <a:pt x="1983" y="990"/>
                    </a:cubicBezTo>
                    <a:cubicBezTo>
                      <a:pt x="1967" y="990"/>
                      <a:pt x="1967" y="990"/>
                      <a:pt x="1967" y="990"/>
                    </a:cubicBezTo>
                    <a:cubicBezTo>
                      <a:pt x="1967" y="974"/>
                      <a:pt x="1967" y="974"/>
                      <a:pt x="1967" y="974"/>
                    </a:cubicBezTo>
                    <a:cubicBezTo>
                      <a:pt x="1983" y="974"/>
                      <a:pt x="1983" y="974"/>
                      <a:pt x="1983" y="974"/>
                    </a:cubicBezTo>
                    <a:close/>
                    <a:moveTo>
                      <a:pt x="1951" y="974"/>
                    </a:moveTo>
                    <a:cubicBezTo>
                      <a:pt x="1951" y="990"/>
                      <a:pt x="1951" y="990"/>
                      <a:pt x="1951" y="990"/>
                    </a:cubicBezTo>
                    <a:cubicBezTo>
                      <a:pt x="1941" y="990"/>
                      <a:pt x="1941" y="990"/>
                      <a:pt x="1941" y="990"/>
                    </a:cubicBezTo>
                    <a:cubicBezTo>
                      <a:pt x="1941" y="989"/>
                      <a:pt x="1941" y="989"/>
                      <a:pt x="1941" y="989"/>
                    </a:cubicBezTo>
                    <a:cubicBezTo>
                      <a:pt x="1933" y="989"/>
                      <a:pt x="1933" y="989"/>
                      <a:pt x="1933" y="989"/>
                    </a:cubicBezTo>
                    <a:cubicBezTo>
                      <a:pt x="1933" y="982"/>
                      <a:pt x="1933" y="982"/>
                      <a:pt x="1933" y="982"/>
                    </a:cubicBezTo>
                    <a:cubicBezTo>
                      <a:pt x="1933" y="974"/>
                      <a:pt x="1933" y="974"/>
                      <a:pt x="1933" y="974"/>
                    </a:cubicBezTo>
                    <a:cubicBezTo>
                      <a:pt x="1941" y="974"/>
                      <a:pt x="1941" y="974"/>
                      <a:pt x="1941" y="974"/>
                    </a:cubicBezTo>
                    <a:cubicBezTo>
                      <a:pt x="1951" y="974"/>
                      <a:pt x="1951" y="974"/>
                      <a:pt x="1951" y="974"/>
                    </a:cubicBezTo>
                    <a:close/>
                    <a:moveTo>
                      <a:pt x="1933" y="1005"/>
                    </a:moveTo>
                    <a:cubicBezTo>
                      <a:pt x="1949" y="1005"/>
                      <a:pt x="1949" y="1005"/>
                      <a:pt x="1949" y="1005"/>
                    </a:cubicBezTo>
                    <a:cubicBezTo>
                      <a:pt x="1949" y="1022"/>
                      <a:pt x="1949" y="1022"/>
                      <a:pt x="1949" y="1022"/>
                    </a:cubicBezTo>
                    <a:cubicBezTo>
                      <a:pt x="1933" y="1022"/>
                      <a:pt x="1933" y="1022"/>
                      <a:pt x="1933" y="1022"/>
                    </a:cubicBezTo>
                    <a:cubicBezTo>
                      <a:pt x="1933" y="1005"/>
                      <a:pt x="1933" y="1005"/>
                      <a:pt x="1933" y="1005"/>
                    </a:cubicBezTo>
                    <a:close/>
                    <a:moveTo>
                      <a:pt x="1933" y="1038"/>
                    </a:moveTo>
                    <a:cubicBezTo>
                      <a:pt x="1949" y="1038"/>
                      <a:pt x="1949" y="1038"/>
                      <a:pt x="1949" y="1038"/>
                    </a:cubicBezTo>
                    <a:cubicBezTo>
                      <a:pt x="1949" y="1054"/>
                      <a:pt x="1949" y="1054"/>
                      <a:pt x="1949" y="1054"/>
                    </a:cubicBezTo>
                    <a:cubicBezTo>
                      <a:pt x="1933" y="1054"/>
                      <a:pt x="1933" y="1054"/>
                      <a:pt x="1933" y="1054"/>
                    </a:cubicBezTo>
                    <a:cubicBezTo>
                      <a:pt x="1933" y="1038"/>
                      <a:pt x="1933" y="1038"/>
                      <a:pt x="1933" y="1038"/>
                    </a:cubicBezTo>
                    <a:close/>
                    <a:moveTo>
                      <a:pt x="1933" y="1071"/>
                    </a:moveTo>
                    <a:cubicBezTo>
                      <a:pt x="1949" y="1071"/>
                      <a:pt x="1949" y="1071"/>
                      <a:pt x="1949" y="1071"/>
                    </a:cubicBezTo>
                    <a:cubicBezTo>
                      <a:pt x="1949" y="1087"/>
                      <a:pt x="1949" y="1087"/>
                      <a:pt x="1949" y="1087"/>
                    </a:cubicBezTo>
                    <a:cubicBezTo>
                      <a:pt x="1933" y="1087"/>
                      <a:pt x="1933" y="1087"/>
                      <a:pt x="1933" y="1087"/>
                    </a:cubicBezTo>
                    <a:cubicBezTo>
                      <a:pt x="1933" y="1071"/>
                      <a:pt x="1933" y="1071"/>
                      <a:pt x="1933" y="1071"/>
                    </a:cubicBezTo>
                    <a:close/>
                    <a:moveTo>
                      <a:pt x="1933" y="1103"/>
                    </a:moveTo>
                    <a:cubicBezTo>
                      <a:pt x="1949" y="1103"/>
                      <a:pt x="1949" y="1103"/>
                      <a:pt x="1949" y="1103"/>
                    </a:cubicBezTo>
                    <a:cubicBezTo>
                      <a:pt x="1949" y="1120"/>
                      <a:pt x="1949" y="1120"/>
                      <a:pt x="1949" y="1120"/>
                    </a:cubicBezTo>
                    <a:cubicBezTo>
                      <a:pt x="1933" y="1120"/>
                      <a:pt x="1933" y="1120"/>
                      <a:pt x="1933" y="1120"/>
                    </a:cubicBezTo>
                    <a:cubicBezTo>
                      <a:pt x="1933" y="1103"/>
                      <a:pt x="1933" y="1103"/>
                      <a:pt x="1933" y="1103"/>
                    </a:cubicBezTo>
                    <a:close/>
                    <a:moveTo>
                      <a:pt x="1933" y="1136"/>
                    </a:moveTo>
                    <a:cubicBezTo>
                      <a:pt x="1949" y="1136"/>
                      <a:pt x="1949" y="1136"/>
                      <a:pt x="1949" y="1136"/>
                    </a:cubicBezTo>
                    <a:cubicBezTo>
                      <a:pt x="1949" y="1152"/>
                      <a:pt x="1949" y="1152"/>
                      <a:pt x="1949" y="1152"/>
                    </a:cubicBezTo>
                    <a:cubicBezTo>
                      <a:pt x="1933" y="1152"/>
                      <a:pt x="1933" y="1152"/>
                      <a:pt x="1933" y="1152"/>
                    </a:cubicBezTo>
                    <a:cubicBezTo>
                      <a:pt x="1933" y="1136"/>
                      <a:pt x="1933" y="1136"/>
                      <a:pt x="1933" y="1136"/>
                    </a:cubicBezTo>
                    <a:close/>
                    <a:moveTo>
                      <a:pt x="1933" y="1169"/>
                    </a:moveTo>
                    <a:cubicBezTo>
                      <a:pt x="1949" y="1169"/>
                      <a:pt x="1949" y="1169"/>
                      <a:pt x="1949" y="1169"/>
                    </a:cubicBezTo>
                    <a:cubicBezTo>
                      <a:pt x="1949" y="1185"/>
                      <a:pt x="1949" y="1185"/>
                      <a:pt x="1949" y="1185"/>
                    </a:cubicBezTo>
                    <a:cubicBezTo>
                      <a:pt x="1933" y="1185"/>
                      <a:pt x="1933" y="1185"/>
                      <a:pt x="1933" y="1185"/>
                    </a:cubicBezTo>
                    <a:cubicBezTo>
                      <a:pt x="1933" y="1169"/>
                      <a:pt x="1933" y="1169"/>
                      <a:pt x="1933" y="1169"/>
                    </a:cubicBezTo>
                    <a:close/>
                    <a:moveTo>
                      <a:pt x="1933" y="1201"/>
                    </a:moveTo>
                    <a:cubicBezTo>
                      <a:pt x="1949" y="1201"/>
                      <a:pt x="1949" y="1201"/>
                      <a:pt x="1949" y="1201"/>
                    </a:cubicBezTo>
                    <a:cubicBezTo>
                      <a:pt x="1949" y="1218"/>
                      <a:pt x="1949" y="1218"/>
                      <a:pt x="1949" y="1218"/>
                    </a:cubicBezTo>
                    <a:cubicBezTo>
                      <a:pt x="1933" y="1218"/>
                      <a:pt x="1933" y="1218"/>
                      <a:pt x="1933" y="1218"/>
                    </a:cubicBezTo>
                    <a:cubicBezTo>
                      <a:pt x="1933" y="1201"/>
                      <a:pt x="1933" y="1201"/>
                      <a:pt x="1933" y="1201"/>
                    </a:cubicBezTo>
                    <a:close/>
                    <a:moveTo>
                      <a:pt x="1933" y="1234"/>
                    </a:moveTo>
                    <a:cubicBezTo>
                      <a:pt x="1949" y="1234"/>
                      <a:pt x="1949" y="1234"/>
                      <a:pt x="1949" y="1234"/>
                    </a:cubicBezTo>
                    <a:cubicBezTo>
                      <a:pt x="1949" y="1250"/>
                      <a:pt x="1949" y="1250"/>
                      <a:pt x="1949" y="1250"/>
                    </a:cubicBezTo>
                    <a:cubicBezTo>
                      <a:pt x="1933" y="1250"/>
                      <a:pt x="1933" y="1250"/>
                      <a:pt x="1933" y="1250"/>
                    </a:cubicBezTo>
                    <a:cubicBezTo>
                      <a:pt x="1933" y="1234"/>
                      <a:pt x="1933" y="1234"/>
                      <a:pt x="1933" y="1234"/>
                    </a:cubicBezTo>
                    <a:close/>
                    <a:moveTo>
                      <a:pt x="1933" y="1266"/>
                    </a:moveTo>
                    <a:cubicBezTo>
                      <a:pt x="1949" y="1266"/>
                      <a:pt x="1949" y="1266"/>
                      <a:pt x="1949" y="1266"/>
                    </a:cubicBezTo>
                    <a:cubicBezTo>
                      <a:pt x="1949" y="1283"/>
                      <a:pt x="1949" y="1283"/>
                      <a:pt x="1949" y="1283"/>
                    </a:cubicBezTo>
                    <a:cubicBezTo>
                      <a:pt x="1933" y="1283"/>
                      <a:pt x="1933" y="1283"/>
                      <a:pt x="1933" y="1283"/>
                    </a:cubicBezTo>
                    <a:cubicBezTo>
                      <a:pt x="1933" y="1266"/>
                      <a:pt x="1933" y="1266"/>
                      <a:pt x="1933" y="1266"/>
                    </a:cubicBezTo>
                    <a:close/>
                    <a:moveTo>
                      <a:pt x="1933" y="1299"/>
                    </a:moveTo>
                    <a:cubicBezTo>
                      <a:pt x="1949" y="1299"/>
                      <a:pt x="1949" y="1299"/>
                      <a:pt x="1949" y="1299"/>
                    </a:cubicBezTo>
                    <a:cubicBezTo>
                      <a:pt x="1949" y="1315"/>
                      <a:pt x="1949" y="1315"/>
                      <a:pt x="1949" y="1315"/>
                    </a:cubicBezTo>
                    <a:cubicBezTo>
                      <a:pt x="1933" y="1315"/>
                      <a:pt x="1933" y="1315"/>
                      <a:pt x="1933" y="1315"/>
                    </a:cubicBezTo>
                    <a:cubicBezTo>
                      <a:pt x="1933" y="1299"/>
                      <a:pt x="1933" y="1299"/>
                      <a:pt x="1933" y="1299"/>
                    </a:cubicBezTo>
                    <a:close/>
                    <a:moveTo>
                      <a:pt x="1933" y="1332"/>
                    </a:moveTo>
                    <a:cubicBezTo>
                      <a:pt x="1949" y="1332"/>
                      <a:pt x="1949" y="1332"/>
                      <a:pt x="1949" y="1332"/>
                    </a:cubicBezTo>
                    <a:cubicBezTo>
                      <a:pt x="1949" y="1348"/>
                      <a:pt x="1949" y="1348"/>
                      <a:pt x="1949" y="1348"/>
                    </a:cubicBezTo>
                    <a:cubicBezTo>
                      <a:pt x="1933" y="1348"/>
                      <a:pt x="1933" y="1348"/>
                      <a:pt x="1933" y="1348"/>
                    </a:cubicBezTo>
                    <a:cubicBezTo>
                      <a:pt x="1933" y="1332"/>
                      <a:pt x="1933" y="1332"/>
                      <a:pt x="1933" y="1332"/>
                    </a:cubicBezTo>
                    <a:close/>
                    <a:moveTo>
                      <a:pt x="1933" y="1364"/>
                    </a:moveTo>
                    <a:cubicBezTo>
                      <a:pt x="1949" y="1364"/>
                      <a:pt x="1949" y="1364"/>
                      <a:pt x="1949" y="1364"/>
                    </a:cubicBezTo>
                    <a:cubicBezTo>
                      <a:pt x="1949" y="1381"/>
                      <a:pt x="1949" y="1381"/>
                      <a:pt x="1949" y="1381"/>
                    </a:cubicBezTo>
                    <a:cubicBezTo>
                      <a:pt x="1933" y="1381"/>
                      <a:pt x="1933" y="1381"/>
                      <a:pt x="1933" y="1381"/>
                    </a:cubicBezTo>
                    <a:cubicBezTo>
                      <a:pt x="1933" y="1364"/>
                      <a:pt x="1933" y="1364"/>
                      <a:pt x="1933" y="1364"/>
                    </a:cubicBezTo>
                    <a:close/>
                    <a:moveTo>
                      <a:pt x="1933" y="1397"/>
                    </a:moveTo>
                    <a:cubicBezTo>
                      <a:pt x="1949" y="1397"/>
                      <a:pt x="1949" y="1397"/>
                      <a:pt x="1949" y="1397"/>
                    </a:cubicBezTo>
                    <a:cubicBezTo>
                      <a:pt x="1949" y="1413"/>
                      <a:pt x="1949" y="1413"/>
                      <a:pt x="1949" y="1413"/>
                    </a:cubicBezTo>
                    <a:cubicBezTo>
                      <a:pt x="1933" y="1413"/>
                      <a:pt x="1933" y="1413"/>
                      <a:pt x="1933" y="1413"/>
                    </a:cubicBezTo>
                    <a:cubicBezTo>
                      <a:pt x="1933" y="1397"/>
                      <a:pt x="1933" y="1397"/>
                      <a:pt x="1933" y="1397"/>
                    </a:cubicBezTo>
                    <a:close/>
                    <a:moveTo>
                      <a:pt x="1933" y="1430"/>
                    </a:moveTo>
                    <a:cubicBezTo>
                      <a:pt x="1949" y="1430"/>
                      <a:pt x="1949" y="1430"/>
                      <a:pt x="1949" y="1430"/>
                    </a:cubicBezTo>
                    <a:cubicBezTo>
                      <a:pt x="1949" y="1446"/>
                      <a:pt x="1949" y="1446"/>
                      <a:pt x="1949" y="1446"/>
                    </a:cubicBezTo>
                    <a:cubicBezTo>
                      <a:pt x="1933" y="1446"/>
                      <a:pt x="1933" y="1446"/>
                      <a:pt x="1933" y="1446"/>
                    </a:cubicBezTo>
                    <a:cubicBezTo>
                      <a:pt x="1933" y="1430"/>
                      <a:pt x="1933" y="1430"/>
                      <a:pt x="1933" y="1430"/>
                    </a:cubicBezTo>
                    <a:close/>
                    <a:moveTo>
                      <a:pt x="1933" y="1462"/>
                    </a:moveTo>
                    <a:cubicBezTo>
                      <a:pt x="1949" y="1462"/>
                      <a:pt x="1949" y="1462"/>
                      <a:pt x="1949" y="1462"/>
                    </a:cubicBezTo>
                    <a:cubicBezTo>
                      <a:pt x="1949" y="1479"/>
                      <a:pt x="1949" y="1479"/>
                      <a:pt x="1949" y="1479"/>
                    </a:cubicBezTo>
                    <a:cubicBezTo>
                      <a:pt x="1933" y="1479"/>
                      <a:pt x="1933" y="1479"/>
                      <a:pt x="1933" y="1479"/>
                    </a:cubicBezTo>
                    <a:cubicBezTo>
                      <a:pt x="1933" y="1462"/>
                      <a:pt x="1933" y="1462"/>
                      <a:pt x="1933" y="1462"/>
                    </a:cubicBezTo>
                    <a:close/>
                    <a:moveTo>
                      <a:pt x="2265" y="402"/>
                    </a:moveTo>
                    <a:cubicBezTo>
                      <a:pt x="2281" y="402"/>
                      <a:pt x="2281" y="402"/>
                      <a:pt x="2281" y="402"/>
                    </a:cubicBezTo>
                    <a:cubicBezTo>
                      <a:pt x="2281" y="418"/>
                      <a:pt x="2281" y="418"/>
                      <a:pt x="2281" y="418"/>
                    </a:cubicBezTo>
                    <a:cubicBezTo>
                      <a:pt x="2265" y="418"/>
                      <a:pt x="2265" y="418"/>
                      <a:pt x="2265" y="418"/>
                    </a:cubicBezTo>
                    <a:cubicBezTo>
                      <a:pt x="2265" y="402"/>
                      <a:pt x="2265" y="402"/>
                      <a:pt x="2265" y="402"/>
                    </a:cubicBezTo>
                    <a:close/>
                    <a:moveTo>
                      <a:pt x="2265" y="434"/>
                    </a:moveTo>
                    <a:cubicBezTo>
                      <a:pt x="2281" y="434"/>
                      <a:pt x="2281" y="434"/>
                      <a:pt x="2281" y="434"/>
                    </a:cubicBezTo>
                    <a:cubicBezTo>
                      <a:pt x="2281" y="451"/>
                      <a:pt x="2281" y="451"/>
                      <a:pt x="2281" y="451"/>
                    </a:cubicBezTo>
                    <a:cubicBezTo>
                      <a:pt x="2265" y="451"/>
                      <a:pt x="2265" y="451"/>
                      <a:pt x="2265" y="451"/>
                    </a:cubicBezTo>
                    <a:cubicBezTo>
                      <a:pt x="2265" y="434"/>
                      <a:pt x="2265" y="434"/>
                      <a:pt x="2265" y="434"/>
                    </a:cubicBezTo>
                    <a:close/>
                    <a:moveTo>
                      <a:pt x="2265" y="467"/>
                    </a:moveTo>
                    <a:cubicBezTo>
                      <a:pt x="2281" y="467"/>
                      <a:pt x="2281" y="467"/>
                      <a:pt x="2281" y="467"/>
                    </a:cubicBezTo>
                    <a:cubicBezTo>
                      <a:pt x="2281" y="483"/>
                      <a:pt x="2281" y="483"/>
                      <a:pt x="2281" y="483"/>
                    </a:cubicBezTo>
                    <a:cubicBezTo>
                      <a:pt x="2265" y="483"/>
                      <a:pt x="2265" y="483"/>
                      <a:pt x="2265" y="483"/>
                    </a:cubicBezTo>
                    <a:cubicBezTo>
                      <a:pt x="2265" y="467"/>
                      <a:pt x="2265" y="467"/>
                      <a:pt x="2265" y="467"/>
                    </a:cubicBezTo>
                    <a:close/>
                    <a:moveTo>
                      <a:pt x="2265" y="500"/>
                    </a:moveTo>
                    <a:cubicBezTo>
                      <a:pt x="2281" y="500"/>
                      <a:pt x="2281" y="500"/>
                      <a:pt x="2281" y="500"/>
                    </a:cubicBezTo>
                    <a:cubicBezTo>
                      <a:pt x="2281" y="516"/>
                      <a:pt x="2281" y="516"/>
                      <a:pt x="2281" y="516"/>
                    </a:cubicBezTo>
                    <a:cubicBezTo>
                      <a:pt x="2265" y="516"/>
                      <a:pt x="2265" y="516"/>
                      <a:pt x="2265" y="516"/>
                    </a:cubicBezTo>
                    <a:cubicBezTo>
                      <a:pt x="2265" y="500"/>
                      <a:pt x="2265" y="500"/>
                      <a:pt x="2265" y="500"/>
                    </a:cubicBezTo>
                    <a:close/>
                    <a:moveTo>
                      <a:pt x="2265" y="532"/>
                    </a:moveTo>
                    <a:cubicBezTo>
                      <a:pt x="2281" y="532"/>
                      <a:pt x="2281" y="532"/>
                      <a:pt x="2281" y="532"/>
                    </a:cubicBezTo>
                    <a:cubicBezTo>
                      <a:pt x="2281" y="549"/>
                      <a:pt x="2281" y="549"/>
                      <a:pt x="2281" y="549"/>
                    </a:cubicBezTo>
                    <a:cubicBezTo>
                      <a:pt x="2265" y="549"/>
                      <a:pt x="2265" y="549"/>
                      <a:pt x="2265" y="549"/>
                    </a:cubicBezTo>
                    <a:cubicBezTo>
                      <a:pt x="2265" y="532"/>
                      <a:pt x="2265" y="532"/>
                      <a:pt x="2265" y="532"/>
                    </a:cubicBezTo>
                    <a:close/>
                    <a:moveTo>
                      <a:pt x="2265" y="565"/>
                    </a:moveTo>
                    <a:cubicBezTo>
                      <a:pt x="2281" y="565"/>
                      <a:pt x="2281" y="565"/>
                      <a:pt x="2281" y="565"/>
                    </a:cubicBezTo>
                    <a:cubicBezTo>
                      <a:pt x="2281" y="581"/>
                      <a:pt x="2281" y="581"/>
                      <a:pt x="2281" y="581"/>
                    </a:cubicBezTo>
                    <a:cubicBezTo>
                      <a:pt x="2265" y="581"/>
                      <a:pt x="2265" y="581"/>
                      <a:pt x="2265" y="581"/>
                    </a:cubicBezTo>
                    <a:cubicBezTo>
                      <a:pt x="2265" y="565"/>
                      <a:pt x="2265" y="565"/>
                      <a:pt x="2265" y="565"/>
                    </a:cubicBezTo>
                    <a:close/>
                    <a:moveTo>
                      <a:pt x="2265" y="598"/>
                    </a:moveTo>
                    <a:cubicBezTo>
                      <a:pt x="2281" y="598"/>
                      <a:pt x="2281" y="598"/>
                      <a:pt x="2281" y="598"/>
                    </a:cubicBezTo>
                    <a:cubicBezTo>
                      <a:pt x="2281" y="614"/>
                      <a:pt x="2281" y="614"/>
                      <a:pt x="2281" y="614"/>
                    </a:cubicBezTo>
                    <a:cubicBezTo>
                      <a:pt x="2265" y="614"/>
                      <a:pt x="2265" y="614"/>
                      <a:pt x="2265" y="614"/>
                    </a:cubicBezTo>
                    <a:cubicBezTo>
                      <a:pt x="2265" y="598"/>
                      <a:pt x="2265" y="598"/>
                      <a:pt x="2265" y="598"/>
                    </a:cubicBezTo>
                    <a:close/>
                    <a:moveTo>
                      <a:pt x="2265" y="630"/>
                    </a:moveTo>
                    <a:cubicBezTo>
                      <a:pt x="2281" y="630"/>
                      <a:pt x="2281" y="630"/>
                      <a:pt x="2281" y="630"/>
                    </a:cubicBezTo>
                    <a:cubicBezTo>
                      <a:pt x="2281" y="646"/>
                      <a:pt x="2281" y="646"/>
                      <a:pt x="2281" y="646"/>
                    </a:cubicBezTo>
                    <a:cubicBezTo>
                      <a:pt x="2265" y="646"/>
                      <a:pt x="2265" y="646"/>
                      <a:pt x="2265" y="646"/>
                    </a:cubicBezTo>
                    <a:cubicBezTo>
                      <a:pt x="2265" y="630"/>
                      <a:pt x="2265" y="630"/>
                      <a:pt x="2265" y="630"/>
                    </a:cubicBezTo>
                    <a:close/>
                    <a:moveTo>
                      <a:pt x="2265" y="663"/>
                    </a:moveTo>
                    <a:cubicBezTo>
                      <a:pt x="2281" y="663"/>
                      <a:pt x="2281" y="663"/>
                      <a:pt x="2281" y="663"/>
                    </a:cubicBezTo>
                    <a:cubicBezTo>
                      <a:pt x="2281" y="679"/>
                      <a:pt x="2281" y="679"/>
                      <a:pt x="2281" y="679"/>
                    </a:cubicBezTo>
                    <a:cubicBezTo>
                      <a:pt x="2265" y="679"/>
                      <a:pt x="2265" y="679"/>
                      <a:pt x="2265" y="679"/>
                    </a:cubicBezTo>
                    <a:cubicBezTo>
                      <a:pt x="2265" y="663"/>
                      <a:pt x="2265" y="663"/>
                      <a:pt x="2265" y="663"/>
                    </a:cubicBezTo>
                    <a:close/>
                    <a:moveTo>
                      <a:pt x="2265" y="695"/>
                    </a:moveTo>
                    <a:cubicBezTo>
                      <a:pt x="2281" y="695"/>
                      <a:pt x="2281" y="695"/>
                      <a:pt x="2281" y="695"/>
                    </a:cubicBezTo>
                    <a:cubicBezTo>
                      <a:pt x="2281" y="712"/>
                      <a:pt x="2281" y="712"/>
                      <a:pt x="2281" y="712"/>
                    </a:cubicBezTo>
                    <a:cubicBezTo>
                      <a:pt x="2265" y="712"/>
                      <a:pt x="2265" y="712"/>
                      <a:pt x="2265" y="712"/>
                    </a:cubicBezTo>
                    <a:cubicBezTo>
                      <a:pt x="2265" y="695"/>
                      <a:pt x="2265" y="695"/>
                      <a:pt x="2265" y="695"/>
                    </a:cubicBezTo>
                    <a:close/>
                    <a:moveTo>
                      <a:pt x="2265" y="728"/>
                    </a:moveTo>
                    <a:cubicBezTo>
                      <a:pt x="2281" y="728"/>
                      <a:pt x="2281" y="728"/>
                      <a:pt x="2281" y="728"/>
                    </a:cubicBezTo>
                    <a:cubicBezTo>
                      <a:pt x="2281" y="744"/>
                      <a:pt x="2281" y="744"/>
                      <a:pt x="2281" y="744"/>
                    </a:cubicBezTo>
                    <a:cubicBezTo>
                      <a:pt x="2265" y="744"/>
                      <a:pt x="2265" y="744"/>
                      <a:pt x="2265" y="744"/>
                    </a:cubicBezTo>
                    <a:cubicBezTo>
                      <a:pt x="2265" y="728"/>
                      <a:pt x="2265" y="728"/>
                      <a:pt x="2265" y="728"/>
                    </a:cubicBezTo>
                    <a:close/>
                    <a:moveTo>
                      <a:pt x="2265" y="761"/>
                    </a:moveTo>
                    <a:cubicBezTo>
                      <a:pt x="2281" y="761"/>
                      <a:pt x="2281" y="761"/>
                      <a:pt x="2281" y="761"/>
                    </a:cubicBezTo>
                    <a:cubicBezTo>
                      <a:pt x="2281" y="777"/>
                      <a:pt x="2281" y="777"/>
                      <a:pt x="2281" y="777"/>
                    </a:cubicBezTo>
                    <a:cubicBezTo>
                      <a:pt x="2265" y="777"/>
                      <a:pt x="2265" y="777"/>
                      <a:pt x="2265" y="777"/>
                    </a:cubicBezTo>
                    <a:cubicBezTo>
                      <a:pt x="2265" y="761"/>
                      <a:pt x="2265" y="761"/>
                      <a:pt x="2265" y="761"/>
                    </a:cubicBezTo>
                    <a:close/>
                    <a:moveTo>
                      <a:pt x="2265" y="793"/>
                    </a:moveTo>
                    <a:cubicBezTo>
                      <a:pt x="2281" y="793"/>
                      <a:pt x="2281" y="793"/>
                      <a:pt x="2281" y="793"/>
                    </a:cubicBezTo>
                    <a:cubicBezTo>
                      <a:pt x="2281" y="810"/>
                      <a:pt x="2281" y="810"/>
                      <a:pt x="2281" y="810"/>
                    </a:cubicBezTo>
                    <a:cubicBezTo>
                      <a:pt x="2265" y="810"/>
                      <a:pt x="2265" y="810"/>
                      <a:pt x="2265" y="810"/>
                    </a:cubicBezTo>
                    <a:cubicBezTo>
                      <a:pt x="2265" y="793"/>
                      <a:pt x="2265" y="793"/>
                      <a:pt x="2265" y="793"/>
                    </a:cubicBezTo>
                    <a:close/>
                    <a:moveTo>
                      <a:pt x="2265" y="826"/>
                    </a:moveTo>
                    <a:cubicBezTo>
                      <a:pt x="2281" y="826"/>
                      <a:pt x="2281" y="826"/>
                      <a:pt x="2281" y="826"/>
                    </a:cubicBezTo>
                    <a:cubicBezTo>
                      <a:pt x="2281" y="842"/>
                      <a:pt x="2281" y="842"/>
                      <a:pt x="2281" y="842"/>
                    </a:cubicBezTo>
                    <a:cubicBezTo>
                      <a:pt x="2265" y="842"/>
                      <a:pt x="2265" y="842"/>
                      <a:pt x="2265" y="842"/>
                    </a:cubicBezTo>
                    <a:cubicBezTo>
                      <a:pt x="2265" y="826"/>
                      <a:pt x="2265" y="826"/>
                      <a:pt x="2265" y="826"/>
                    </a:cubicBezTo>
                    <a:close/>
                    <a:moveTo>
                      <a:pt x="2265" y="859"/>
                    </a:moveTo>
                    <a:cubicBezTo>
                      <a:pt x="2281" y="859"/>
                      <a:pt x="2281" y="859"/>
                      <a:pt x="2281" y="859"/>
                    </a:cubicBezTo>
                    <a:cubicBezTo>
                      <a:pt x="2281" y="875"/>
                      <a:pt x="2281" y="875"/>
                      <a:pt x="2281" y="875"/>
                    </a:cubicBezTo>
                    <a:cubicBezTo>
                      <a:pt x="2265" y="875"/>
                      <a:pt x="2265" y="875"/>
                      <a:pt x="2265" y="875"/>
                    </a:cubicBezTo>
                    <a:cubicBezTo>
                      <a:pt x="2265" y="859"/>
                      <a:pt x="2265" y="859"/>
                      <a:pt x="2265" y="859"/>
                    </a:cubicBezTo>
                    <a:close/>
                    <a:moveTo>
                      <a:pt x="2265" y="891"/>
                    </a:moveTo>
                    <a:cubicBezTo>
                      <a:pt x="2281" y="891"/>
                      <a:pt x="2281" y="891"/>
                      <a:pt x="2281" y="891"/>
                    </a:cubicBezTo>
                    <a:cubicBezTo>
                      <a:pt x="2281" y="908"/>
                      <a:pt x="2281" y="908"/>
                      <a:pt x="2281" y="908"/>
                    </a:cubicBezTo>
                    <a:cubicBezTo>
                      <a:pt x="2265" y="908"/>
                      <a:pt x="2265" y="908"/>
                      <a:pt x="2265" y="908"/>
                    </a:cubicBezTo>
                    <a:cubicBezTo>
                      <a:pt x="2265" y="891"/>
                      <a:pt x="2265" y="891"/>
                      <a:pt x="2265" y="891"/>
                    </a:cubicBezTo>
                    <a:close/>
                    <a:moveTo>
                      <a:pt x="2259" y="902"/>
                    </a:moveTo>
                    <a:cubicBezTo>
                      <a:pt x="2259" y="918"/>
                      <a:pt x="2259" y="918"/>
                      <a:pt x="2259" y="918"/>
                    </a:cubicBezTo>
                    <a:cubicBezTo>
                      <a:pt x="2243" y="918"/>
                      <a:pt x="2243" y="918"/>
                      <a:pt x="2243" y="918"/>
                    </a:cubicBezTo>
                    <a:cubicBezTo>
                      <a:pt x="2243" y="902"/>
                      <a:pt x="2243" y="902"/>
                      <a:pt x="2243" y="902"/>
                    </a:cubicBezTo>
                    <a:cubicBezTo>
                      <a:pt x="2259" y="902"/>
                      <a:pt x="2259" y="902"/>
                      <a:pt x="2259" y="902"/>
                    </a:cubicBezTo>
                    <a:close/>
                    <a:moveTo>
                      <a:pt x="2227" y="902"/>
                    </a:moveTo>
                    <a:cubicBezTo>
                      <a:pt x="2227" y="918"/>
                      <a:pt x="2227" y="918"/>
                      <a:pt x="2227" y="918"/>
                    </a:cubicBezTo>
                    <a:cubicBezTo>
                      <a:pt x="2210" y="918"/>
                      <a:pt x="2210" y="918"/>
                      <a:pt x="2210" y="918"/>
                    </a:cubicBezTo>
                    <a:cubicBezTo>
                      <a:pt x="2210" y="902"/>
                      <a:pt x="2210" y="902"/>
                      <a:pt x="2210" y="902"/>
                    </a:cubicBezTo>
                    <a:cubicBezTo>
                      <a:pt x="2227" y="902"/>
                      <a:pt x="2227" y="902"/>
                      <a:pt x="2227" y="902"/>
                    </a:cubicBezTo>
                    <a:close/>
                    <a:moveTo>
                      <a:pt x="2194" y="902"/>
                    </a:moveTo>
                    <a:cubicBezTo>
                      <a:pt x="2194" y="918"/>
                      <a:pt x="2194" y="918"/>
                      <a:pt x="2194" y="918"/>
                    </a:cubicBezTo>
                    <a:cubicBezTo>
                      <a:pt x="2178" y="918"/>
                      <a:pt x="2178" y="918"/>
                      <a:pt x="2178" y="918"/>
                    </a:cubicBezTo>
                    <a:cubicBezTo>
                      <a:pt x="2178" y="902"/>
                      <a:pt x="2178" y="902"/>
                      <a:pt x="2178" y="902"/>
                    </a:cubicBezTo>
                    <a:cubicBezTo>
                      <a:pt x="2194" y="902"/>
                      <a:pt x="2194" y="902"/>
                      <a:pt x="2194" y="902"/>
                    </a:cubicBezTo>
                    <a:close/>
                    <a:moveTo>
                      <a:pt x="2161" y="902"/>
                    </a:moveTo>
                    <a:cubicBezTo>
                      <a:pt x="2161" y="918"/>
                      <a:pt x="2161" y="918"/>
                      <a:pt x="2161" y="918"/>
                    </a:cubicBezTo>
                    <a:cubicBezTo>
                      <a:pt x="2145" y="918"/>
                      <a:pt x="2145" y="918"/>
                      <a:pt x="2145" y="918"/>
                    </a:cubicBezTo>
                    <a:cubicBezTo>
                      <a:pt x="2145" y="902"/>
                      <a:pt x="2145" y="902"/>
                      <a:pt x="2145" y="902"/>
                    </a:cubicBezTo>
                    <a:cubicBezTo>
                      <a:pt x="2161" y="902"/>
                      <a:pt x="2161" y="902"/>
                      <a:pt x="2161" y="902"/>
                    </a:cubicBezTo>
                    <a:close/>
                    <a:moveTo>
                      <a:pt x="2129" y="902"/>
                    </a:moveTo>
                    <a:cubicBezTo>
                      <a:pt x="2129" y="918"/>
                      <a:pt x="2129" y="918"/>
                      <a:pt x="2129" y="918"/>
                    </a:cubicBezTo>
                    <a:cubicBezTo>
                      <a:pt x="2112" y="918"/>
                      <a:pt x="2112" y="918"/>
                      <a:pt x="2112" y="918"/>
                    </a:cubicBezTo>
                    <a:cubicBezTo>
                      <a:pt x="2112" y="902"/>
                      <a:pt x="2112" y="902"/>
                      <a:pt x="2112" y="902"/>
                    </a:cubicBezTo>
                    <a:cubicBezTo>
                      <a:pt x="2129" y="902"/>
                      <a:pt x="2129" y="902"/>
                      <a:pt x="2129" y="902"/>
                    </a:cubicBezTo>
                    <a:close/>
                    <a:moveTo>
                      <a:pt x="2096" y="902"/>
                    </a:moveTo>
                    <a:cubicBezTo>
                      <a:pt x="2096" y="918"/>
                      <a:pt x="2096" y="918"/>
                      <a:pt x="2096" y="918"/>
                    </a:cubicBezTo>
                    <a:cubicBezTo>
                      <a:pt x="2080" y="918"/>
                      <a:pt x="2080" y="918"/>
                      <a:pt x="2080" y="918"/>
                    </a:cubicBezTo>
                    <a:cubicBezTo>
                      <a:pt x="2080" y="902"/>
                      <a:pt x="2080" y="902"/>
                      <a:pt x="2080" y="902"/>
                    </a:cubicBezTo>
                    <a:cubicBezTo>
                      <a:pt x="2096" y="902"/>
                      <a:pt x="2096" y="902"/>
                      <a:pt x="2096" y="902"/>
                    </a:cubicBezTo>
                    <a:close/>
                    <a:moveTo>
                      <a:pt x="2063" y="902"/>
                    </a:moveTo>
                    <a:cubicBezTo>
                      <a:pt x="2063" y="918"/>
                      <a:pt x="2063" y="918"/>
                      <a:pt x="2063" y="918"/>
                    </a:cubicBezTo>
                    <a:cubicBezTo>
                      <a:pt x="2047" y="918"/>
                      <a:pt x="2047" y="918"/>
                      <a:pt x="2047" y="918"/>
                    </a:cubicBezTo>
                    <a:cubicBezTo>
                      <a:pt x="2047" y="902"/>
                      <a:pt x="2047" y="902"/>
                      <a:pt x="2047" y="902"/>
                    </a:cubicBezTo>
                    <a:cubicBezTo>
                      <a:pt x="2063" y="902"/>
                      <a:pt x="2063" y="902"/>
                      <a:pt x="2063" y="902"/>
                    </a:cubicBezTo>
                    <a:close/>
                    <a:moveTo>
                      <a:pt x="2031" y="902"/>
                    </a:moveTo>
                    <a:cubicBezTo>
                      <a:pt x="2031" y="918"/>
                      <a:pt x="2031" y="918"/>
                      <a:pt x="2031" y="918"/>
                    </a:cubicBezTo>
                    <a:cubicBezTo>
                      <a:pt x="2014" y="918"/>
                      <a:pt x="2014" y="918"/>
                      <a:pt x="2014" y="918"/>
                    </a:cubicBezTo>
                    <a:cubicBezTo>
                      <a:pt x="2014" y="902"/>
                      <a:pt x="2014" y="902"/>
                      <a:pt x="2014" y="902"/>
                    </a:cubicBezTo>
                    <a:cubicBezTo>
                      <a:pt x="2031" y="902"/>
                      <a:pt x="2031" y="902"/>
                      <a:pt x="2031" y="902"/>
                    </a:cubicBezTo>
                    <a:close/>
                    <a:moveTo>
                      <a:pt x="1998" y="902"/>
                    </a:moveTo>
                    <a:cubicBezTo>
                      <a:pt x="1998" y="918"/>
                      <a:pt x="1998" y="918"/>
                      <a:pt x="1998" y="918"/>
                    </a:cubicBezTo>
                    <a:cubicBezTo>
                      <a:pt x="1982" y="918"/>
                      <a:pt x="1982" y="918"/>
                      <a:pt x="1982" y="918"/>
                    </a:cubicBezTo>
                    <a:cubicBezTo>
                      <a:pt x="1982" y="902"/>
                      <a:pt x="1982" y="902"/>
                      <a:pt x="1982" y="902"/>
                    </a:cubicBezTo>
                    <a:cubicBezTo>
                      <a:pt x="1998" y="902"/>
                      <a:pt x="1998" y="902"/>
                      <a:pt x="1998" y="902"/>
                    </a:cubicBezTo>
                    <a:close/>
                    <a:moveTo>
                      <a:pt x="1966" y="902"/>
                    </a:moveTo>
                    <a:cubicBezTo>
                      <a:pt x="1966" y="918"/>
                      <a:pt x="1966" y="918"/>
                      <a:pt x="1966" y="918"/>
                    </a:cubicBezTo>
                    <a:cubicBezTo>
                      <a:pt x="1949" y="918"/>
                      <a:pt x="1949" y="918"/>
                      <a:pt x="1949" y="918"/>
                    </a:cubicBezTo>
                    <a:cubicBezTo>
                      <a:pt x="1949" y="902"/>
                      <a:pt x="1949" y="902"/>
                      <a:pt x="1949" y="902"/>
                    </a:cubicBezTo>
                    <a:cubicBezTo>
                      <a:pt x="1966" y="902"/>
                      <a:pt x="1966" y="902"/>
                      <a:pt x="1966" y="902"/>
                    </a:cubicBezTo>
                    <a:close/>
                    <a:moveTo>
                      <a:pt x="1933" y="902"/>
                    </a:moveTo>
                    <a:cubicBezTo>
                      <a:pt x="1933" y="918"/>
                      <a:pt x="1933" y="918"/>
                      <a:pt x="1933" y="918"/>
                    </a:cubicBezTo>
                    <a:cubicBezTo>
                      <a:pt x="1917" y="918"/>
                      <a:pt x="1917" y="918"/>
                      <a:pt x="1917" y="918"/>
                    </a:cubicBezTo>
                    <a:cubicBezTo>
                      <a:pt x="1917" y="902"/>
                      <a:pt x="1917" y="902"/>
                      <a:pt x="1917" y="902"/>
                    </a:cubicBezTo>
                    <a:cubicBezTo>
                      <a:pt x="1933" y="902"/>
                      <a:pt x="1933" y="902"/>
                      <a:pt x="1933" y="902"/>
                    </a:cubicBezTo>
                    <a:close/>
                    <a:moveTo>
                      <a:pt x="1900" y="902"/>
                    </a:moveTo>
                    <a:cubicBezTo>
                      <a:pt x="1900" y="918"/>
                      <a:pt x="1900" y="918"/>
                      <a:pt x="1900" y="918"/>
                    </a:cubicBezTo>
                    <a:cubicBezTo>
                      <a:pt x="1884" y="918"/>
                      <a:pt x="1884" y="918"/>
                      <a:pt x="1884" y="918"/>
                    </a:cubicBezTo>
                    <a:cubicBezTo>
                      <a:pt x="1884" y="902"/>
                      <a:pt x="1884" y="902"/>
                      <a:pt x="1884" y="902"/>
                    </a:cubicBezTo>
                    <a:cubicBezTo>
                      <a:pt x="1900" y="902"/>
                      <a:pt x="1900" y="902"/>
                      <a:pt x="1900" y="902"/>
                    </a:cubicBezTo>
                    <a:close/>
                    <a:moveTo>
                      <a:pt x="1868" y="902"/>
                    </a:moveTo>
                    <a:cubicBezTo>
                      <a:pt x="1868" y="918"/>
                      <a:pt x="1868" y="918"/>
                      <a:pt x="1868" y="918"/>
                    </a:cubicBezTo>
                    <a:cubicBezTo>
                      <a:pt x="1851" y="918"/>
                      <a:pt x="1851" y="918"/>
                      <a:pt x="1851" y="918"/>
                    </a:cubicBezTo>
                    <a:cubicBezTo>
                      <a:pt x="1851" y="902"/>
                      <a:pt x="1851" y="902"/>
                      <a:pt x="1851" y="902"/>
                    </a:cubicBezTo>
                    <a:cubicBezTo>
                      <a:pt x="1868" y="902"/>
                      <a:pt x="1868" y="902"/>
                      <a:pt x="1868" y="902"/>
                    </a:cubicBezTo>
                    <a:close/>
                    <a:moveTo>
                      <a:pt x="1835" y="902"/>
                    </a:moveTo>
                    <a:cubicBezTo>
                      <a:pt x="1840" y="902"/>
                      <a:pt x="1840" y="902"/>
                      <a:pt x="1840" y="902"/>
                    </a:cubicBezTo>
                    <a:cubicBezTo>
                      <a:pt x="1840" y="910"/>
                      <a:pt x="1840" y="910"/>
                      <a:pt x="1840" y="910"/>
                    </a:cubicBezTo>
                    <a:cubicBezTo>
                      <a:pt x="1840" y="923"/>
                      <a:pt x="1840" y="923"/>
                      <a:pt x="1840" y="923"/>
                    </a:cubicBezTo>
                    <a:cubicBezTo>
                      <a:pt x="1824" y="923"/>
                      <a:pt x="1824" y="923"/>
                      <a:pt x="1824" y="923"/>
                    </a:cubicBezTo>
                    <a:cubicBezTo>
                      <a:pt x="1824" y="910"/>
                      <a:pt x="1824" y="910"/>
                      <a:pt x="1824" y="910"/>
                    </a:cubicBezTo>
                    <a:cubicBezTo>
                      <a:pt x="1824" y="902"/>
                      <a:pt x="1824" y="902"/>
                      <a:pt x="1824" y="902"/>
                    </a:cubicBezTo>
                    <a:cubicBezTo>
                      <a:pt x="1832" y="902"/>
                      <a:pt x="1832" y="902"/>
                      <a:pt x="1832" y="902"/>
                    </a:cubicBezTo>
                    <a:cubicBezTo>
                      <a:pt x="1835" y="902"/>
                      <a:pt x="1835" y="902"/>
                      <a:pt x="1835" y="902"/>
                    </a:cubicBezTo>
                    <a:close/>
                    <a:moveTo>
                      <a:pt x="1824" y="939"/>
                    </a:moveTo>
                    <a:cubicBezTo>
                      <a:pt x="1840" y="939"/>
                      <a:pt x="1840" y="939"/>
                      <a:pt x="1840" y="939"/>
                    </a:cubicBezTo>
                    <a:cubicBezTo>
                      <a:pt x="1840" y="956"/>
                      <a:pt x="1840" y="956"/>
                      <a:pt x="1840" y="956"/>
                    </a:cubicBezTo>
                    <a:cubicBezTo>
                      <a:pt x="1824" y="956"/>
                      <a:pt x="1824" y="956"/>
                      <a:pt x="1824" y="956"/>
                    </a:cubicBezTo>
                    <a:cubicBezTo>
                      <a:pt x="1824" y="939"/>
                      <a:pt x="1824" y="939"/>
                      <a:pt x="1824" y="939"/>
                    </a:cubicBezTo>
                    <a:close/>
                    <a:moveTo>
                      <a:pt x="1824" y="972"/>
                    </a:moveTo>
                    <a:cubicBezTo>
                      <a:pt x="1840" y="972"/>
                      <a:pt x="1840" y="972"/>
                      <a:pt x="1840" y="972"/>
                    </a:cubicBezTo>
                    <a:cubicBezTo>
                      <a:pt x="1840" y="988"/>
                      <a:pt x="1840" y="988"/>
                      <a:pt x="1840" y="988"/>
                    </a:cubicBezTo>
                    <a:cubicBezTo>
                      <a:pt x="1824" y="988"/>
                      <a:pt x="1824" y="988"/>
                      <a:pt x="1824" y="988"/>
                    </a:cubicBezTo>
                    <a:cubicBezTo>
                      <a:pt x="1824" y="972"/>
                      <a:pt x="1824" y="972"/>
                      <a:pt x="1824" y="972"/>
                    </a:cubicBezTo>
                    <a:close/>
                    <a:moveTo>
                      <a:pt x="1824" y="1005"/>
                    </a:moveTo>
                    <a:cubicBezTo>
                      <a:pt x="1840" y="1005"/>
                      <a:pt x="1840" y="1005"/>
                      <a:pt x="1840" y="1005"/>
                    </a:cubicBezTo>
                    <a:cubicBezTo>
                      <a:pt x="1840" y="1021"/>
                      <a:pt x="1840" y="1021"/>
                      <a:pt x="1840" y="1021"/>
                    </a:cubicBezTo>
                    <a:cubicBezTo>
                      <a:pt x="1824" y="1021"/>
                      <a:pt x="1824" y="1021"/>
                      <a:pt x="1824" y="1021"/>
                    </a:cubicBezTo>
                    <a:cubicBezTo>
                      <a:pt x="1824" y="1005"/>
                      <a:pt x="1824" y="1005"/>
                      <a:pt x="1824" y="1005"/>
                    </a:cubicBezTo>
                    <a:close/>
                    <a:moveTo>
                      <a:pt x="1824" y="1037"/>
                    </a:moveTo>
                    <a:cubicBezTo>
                      <a:pt x="1840" y="1037"/>
                      <a:pt x="1840" y="1037"/>
                      <a:pt x="1840" y="1037"/>
                    </a:cubicBezTo>
                    <a:cubicBezTo>
                      <a:pt x="1840" y="1054"/>
                      <a:pt x="1840" y="1054"/>
                      <a:pt x="1840" y="1054"/>
                    </a:cubicBezTo>
                    <a:cubicBezTo>
                      <a:pt x="1824" y="1054"/>
                      <a:pt x="1824" y="1054"/>
                      <a:pt x="1824" y="1054"/>
                    </a:cubicBezTo>
                    <a:cubicBezTo>
                      <a:pt x="1824" y="1037"/>
                      <a:pt x="1824" y="1037"/>
                      <a:pt x="1824" y="1037"/>
                    </a:cubicBezTo>
                    <a:close/>
                    <a:moveTo>
                      <a:pt x="1824" y="1070"/>
                    </a:moveTo>
                    <a:cubicBezTo>
                      <a:pt x="1840" y="1070"/>
                      <a:pt x="1840" y="1070"/>
                      <a:pt x="1840" y="1070"/>
                    </a:cubicBezTo>
                    <a:cubicBezTo>
                      <a:pt x="1840" y="1086"/>
                      <a:pt x="1840" y="1086"/>
                      <a:pt x="1840" y="1086"/>
                    </a:cubicBezTo>
                    <a:cubicBezTo>
                      <a:pt x="1824" y="1086"/>
                      <a:pt x="1824" y="1086"/>
                      <a:pt x="1824" y="1086"/>
                    </a:cubicBezTo>
                    <a:cubicBezTo>
                      <a:pt x="1824" y="1070"/>
                      <a:pt x="1824" y="1070"/>
                      <a:pt x="1824" y="1070"/>
                    </a:cubicBezTo>
                    <a:close/>
                    <a:moveTo>
                      <a:pt x="1824" y="1103"/>
                    </a:moveTo>
                    <a:cubicBezTo>
                      <a:pt x="1840" y="1103"/>
                      <a:pt x="1840" y="1103"/>
                      <a:pt x="1840" y="1103"/>
                    </a:cubicBezTo>
                    <a:cubicBezTo>
                      <a:pt x="1840" y="1119"/>
                      <a:pt x="1840" y="1119"/>
                      <a:pt x="1840" y="1119"/>
                    </a:cubicBezTo>
                    <a:cubicBezTo>
                      <a:pt x="1824" y="1119"/>
                      <a:pt x="1824" y="1119"/>
                      <a:pt x="1824" y="1119"/>
                    </a:cubicBezTo>
                    <a:cubicBezTo>
                      <a:pt x="1824" y="1103"/>
                      <a:pt x="1824" y="1103"/>
                      <a:pt x="1824" y="1103"/>
                    </a:cubicBezTo>
                    <a:close/>
                    <a:moveTo>
                      <a:pt x="1824" y="1135"/>
                    </a:moveTo>
                    <a:cubicBezTo>
                      <a:pt x="1840" y="1135"/>
                      <a:pt x="1840" y="1135"/>
                      <a:pt x="1840" y="1135"/>
                    </a:cubicBezTo>
                    <a:cubicBezTo>
                      <a:pt x="1840" y="1152"/>
                      <a:pt x="1840" y="1152"/>
                      <a:pt x="1840" y="1152"/>
                    </a:cubicBezTo>
                    <a:cubicBezTo>
                      <a:pt x="1824" y="1152"/>
                      <a:pt x="1824" y="1152"/>
                      <a:pt x="1824" y="1152"/>
                    </a:cubicBezTo>
                    <a:cubicBezTo>
                      <a:pt x="1824" y="1135"/>
                      <a:pt x="1824" y="1135"/>
                      <a:pt x="1824" y="1135"/>
                    </a:cubicBezTo>
                    <a:close/>
                    <a:moveTo>
                      <a:pt x="1824" y="1168"/>
                    </a:moveTo>
                    <a:cubicBezTo>
                      <a:pt x="1840" y="1168"/>
                      <a:pt x="1840" y="1168"/>
                      <a:pt x="1840" y="1168"/>
                    </a:cubicBezTo>
                    <a:cubicBezTo>
                      <a:pt x="1840" y="1184"/>
                      <a:pt x="1840" y="1184"/>
                      <a:pt x="1840" y="1184"/>
                    </a:cubicBezTo>
                    <a:cubicBezTo>
                      <a:pt x="1824" y="1184"/>
                      <a:pt x="1824" y="1184"/>
                      <a:pt x="1824" y="1184"/>
                    </a:cubicBezTo>
                    <a:cubicBezTo>
                      <a:pt x="1824" y="1168"/>
                      <a:pt x="1824" y="1168"/>
                      <a:pt x="1824" y="1168"/>
                    </a:cubicBezTo>
                    <a:close/>
                    <a:moveTo>
                      <a:pt x="1824" y="1201"/>
                    </a:moveTo>
                    <a:cubicBezTo>
                      <a:pt x="1840" y="1201"/>
                      <a:pt x="1840" y="1201"/>
                      <a:pt x="1840" y="1201"/>
                    </a:cubicBezTo>
                    <a:cubicBezTo>
                      <a:pt x="1840" y="1217"/>
                      <a:pt x="1840" y="1217"/>
                      <a:pt x="1840" y="1217"/>
                    </a:cubicBezTo>
                    <a:cubicBezTo>
                      <a:pt x="1824" y="1217"/>
                      <a:pt x="1824" y="1217"/>
                      <a:pt x="1824" y="1217"/>
                    </a:cubicBezTo>
                    <a:cubicBezTo>
                      <a:pt x="1824" y="1201"/>
                      <a:pt x="1824" y="1201"/>
                      <a:pt x="1824" y="1201"/>
                    </a:cubicBezTo>
                    <a:close/>
                    <a:moveTo>
                      <a:pt x="1824" y="1233"/>
                    </a:moveTo>
                    <a:cubicBezTo>
                      <a:pt x="1840" y="1233"/>
                      <a:pt x="1840" y="1233"/>
                      <a:pt x="1840" y="1233"/>
                    </a:cubicBezTo>
                    <a:cubicBezTo>
                      <a:pt x="1840" y="1250"/>
                      <a:pt x="1840" y="1250"/>
                      <a:pt x="1840" y="1250"/>
                    </a:cubicBezTo>
                    <a:cubicBezTo>
                      <a:pt x="1824" y="1250"/>
                      <a:pt x="1824" y="1250"/>
                      <a:pt x="1824" y="1250"/>
                    </a:cubicBezTo>
                    <a:cubicBezTo>
                      <a:pt x="1824" y="1233"/>
                      <a:pt x="1824" y="1233"/>
                      <a:pt x="1824" y="1233"/>
                    </a:cubicBezTo>
                    <a:close/>
                    <a:moveTo>
                      <a:pt x="1824" y="1266"/>
                    </a:moveTo>
                    <a:cubicBezTo>
                      <a:pt x="1840" y="1266"/>
                      <a:pt x="1840" y="1266"/>
                      <a:pt x="1840" y="1266"/>
                    </a:cubicBezTo>
                    <a:cubicBezTo>
                      <a:pt x="1840" y="1282"/>
                      <a:pt x="1840" y="1282"/>
                      <a:pt x="1840" y="1282"/>
                    </a:cubicBezTo>
                    <a:cubicBezTo>
                      <a:pt x="1824" y="1282"/>
                      <a:pt x="1824" y="1282"/>
                      <a:pt x="1824" y="1282"/>
                    </a:cubicBezTo>
                    <a:cubicBezTo>
                      <a:pt x="1824" y="1266"/>
                      <a:pt x="1824" y="1266"/>
                      <a:pt x="1824" y="1266"/>
                    </a:cubicBezTo>
                    <a:close/>
                    <a:moveTo>
                      <a:pt x="1824" y="1299"/>
                    </a:moveTo>
                    <a:cubicBezTo>
                      <a:pt x="1840" y="1299"/>
                      <a:pt x="1840" y="1299"/>
                      <a:pt x="1840" y="1299"/>
                    </a:cubicBezTo>
                    <a:cubicBezTo>
                      <a:pt x="1840" y="1315"/>
                      <a:pt x="1840" y="1315"/>
                      <a:pt x="1840" y="1315"/>
                    </a:cubicBezTo>
                    <a:cubicBezTo>
                      <a:pt x="1824" y="1315"/>
                      <a:pt x="1824" y="1315"/>
                      <a:pt x="1824" y="1315"/>
                    </a:cubicBezTo>
                    <a:cubicBezTo>
                      <a:pt x="1824" y="1299"/>
                      <a:pt x="1824" y="1299"/>
                      <a:pt x="1824" y="1299"/>
                    </a:cubicBezTo>
                    <a:close/>
                    <a:moveTo>
                      <a:pt x="1824" y="1331"/>
                    </a:moveTo>
                    <a:cubicBezTo>
                      <a:pt x="1840" y="1331"/>
                      <a:pt x="1840" y="1331"/>
                      <a:pt x="1840" y="1331"/>
                    </a:cubicBezTo>
                    <a:cubicBezTo>
                      <a:pt x="1840" y="1347"/>
                      <a:pt x="1840" y="1347"/>
                      <a:pt x="1840" y="1347"/>
                    </a:cubicBezTo>
                    <a:cubicBezTo>
                      <a:pt x="1824" y="1347"/>
                      <a:pt x="1824" y="1347"/>
                      <a:pt x="1824" y="1347"/>
                    </a:cubicBezTo>
                    <a:cubicBezTo>
                      <a:pt x="1824" y="1331"/>
                      <a:pt x="1824" y="1331"/>
                      <a:pt x="1824" y="1331"/>
                    </a:cubicBezTo>
                    <a:close/>
                    <a:moveTo>
                      <a:pt x="1824" y="1364"/>
                    </a:moveTo>
                    <a:cubicBezTo>
                      <a:pt x="1840" y="1364"/>
                      <a:pt x="1840" y="1364"/>
                      <a:pt x="1840" y="1364"/>
                    </a:cubicBezTo>
                    <a:cubicBezTo>
                      <a:pt x="1840" y="1380"/>
                      <a:pt x="1840" y="1380"/>
                      <a:pt x="1840" y="1380"/>
                    </a:cubicBezTo>
                    <a:cubicBezTo>
                      <a:pt x="1824" y="1380"/>
                      <a:pt x="1824" y="1380"/>
                      <a:pt x="1824" y="1380"/>
                    </a:cubicBezTo>
                    <a:cubicBezTo>
                      <a:pt x="1824" y="1364"/>
                      <a:pt x="1824" y="1364"/>
                      <a:pt x="1824" y="1364"/>
                    </a:cubicBezTo>
                    <a:close/>
                    <a:moveTo>
                      <a:pt x="1824" y="1396"/>
                    </a:moveTo>
                    <a:cubicBezTo>
                      <a:pt x="1840" y="1396"/>
                      <a:pt x="1840" y="1396"/>
                      <a:pt x="1840" y="1396"/>
                    </a:cubicBezTo>
                    <a:cubicBezTo>
                      <a:pt x="1840" y="1413"/>
                      <a:pt x="1840" y="1413"/>
                      <a:pt x="1840" y="1413"/>
                    </a:cubicBezTo>
                    <a:cubicBezTo>
                      <a:pt x="1824" y="1413"/>
                      <a:pt x="1824" y="1413"/>
                      <a:pt x="1824" y="1413"/>
                    </a:cubicBezTo>
                    <a:cubicBezTo>
                      <a:pt x="1824" y="1396"/>
                      <a:pt x="1824" y="1396"/>
                      <a:pt x="1824" y="1396"/>
                    </a:cubicBezTo>
                    <a:close/>
                    <a:moveTo>
                      <a:pt x="1824" y="1429"/>
                    </a:moveTo>
                    <a:cubicBezTo>
                      <a:pt x="1840" y="1429"/>
                      <a:pt x="1840" y="1429"/>
                      <a:pt x="1840" y="1429"/>
                    </a:cubicBezTo>
                    <a:cubicBezTo>
                      <a:pt x="1840" y="1445"/>
                      <a:pt x="1840" y="1445"/>
                      <a:pt x="1840" y="1445"/>
                    </a:cubicBezTo>
                    <a:cubicBezTo>
                      <a:pt x="1824" y="1445"/>
                      <a:pt x="1824" y="1445"/>
                      <a:pt x="1824" y="1445"/>
                    </a:cubicBezTo>
                    <a:cubicBezTo>
                      <a:pt x="1824" y="1429"/>
                      <a:pt x="1824" y="1429"/>
                      <a:pt x="1824" y="1429"/>
                    </a:cubicBezTo>
                    <a:close/>
                    <a:moveTo>
                      <a:pt x="1824" y="1462"/>
                    </a:moveTo>
                    <a:cubicBezTo>
                      <a:pt x="1840" y="1462"/>
                      <a:pt x="1840" y="1462"/>
                      <a:pt x="1840" y="1462"/>
                    </a:cubicBezTo>
                    <a:cubicBezTo>
                      <a:pt x="1840" y="1478"/>
                      <a:pt x="1840" y="1478"/>
                      <a:pt x="1840" y="1478"/>
                    </a:cubicBezTo>
                    <a:cubicBezTo>
                      <a:pt x="1824" y="1478"/>
                      <a:pt x="1824" y="1478"/>
                      <a:pt x="1824" y="1478"/>
                    </a:cubicBezTo>
                    <a:cubicBezTo>
                      <a:pt x="1824" y="1462"/>
                      <a:pt x="1824" y="1462"/>
                      <a:pt x="1824" y="1462"/>
                    </a:cubicBezTo>
                    <a:close/>
                    <a:moveTo>
                      <a:pt x="1707" y="160"/>
                    </a:moveTo>
                    <a:cubicBezTo>
                      <a:pt x="1723" y="160"/>
                      <a:pt x="1723" y="160"/>
                      <a:pt x="1723" y="160"/>
                    </a:cubicBezTo>
                    <a:cubicBezTo>
                      <a:pt x="1723" y="176"/>
                      <a:pt x="1723" y="176"/>
                      <a:pt x="1723" y="176"/>
                    </a:cubicBezTo>
                    <a:cubicBezTo>
                      <a:pt x="1707" y="176"/>
                      <a:pt x="1707" y="176"/>
                      <a:pt x="1707" y="176"/>
                    </a:cubicBezTo>
                    <a:cubicBezTo>
                      <a:pt x="1707" y="160"/>
                      <a:pt x="1707" y="160"/>
                      <a:pt x="1707" y="160"/>
                    </a:cubicBezTo>
                    <a:close/>
                    <a:moveTo>
                      <a:pt x="1707" y="193"/>
                    </a:moveTo>
                    <a:cubicBezTo>
                      <a:pt x="1723" y="193"/>
                      <a:pt x="1723" y="193"/>
                      <a:pt x="1723" y="193"/>
                    </a:cubicBezTo>
                    <a:cubicBezTo>
                      <a:pt x="1723" y="209"/>
                      <a:pt x="1723" y="209"/>
                      <a:pt x="1723" y="209"/>
                    </a:cubicBezTo>
                    <a:cubicBezTo>
                      <a:pt x="1707" y="209"/>
                      <a:pt x="1707" y="209"/>
                      <a:pt x="1707" y="209"/>
                    </a:cubicBezTo>
                    <a:cubicBezTo>
                      <a:pt x="1707" y="193"/>
                      <a:pt x="1707" y="193"/>
                      <a:pt x="1707" y="193"/>
                    </a:cubicBezTo>
                    <a:close/>
                    <a:moveTo>
                      <a:pt x="1707" y="225"/>
                    </a:moveTo>
                    <a:cubicBezTo>
                      <a:pt x="1723" y="225"/>
                      <a:pt x="1723" y="225"/>
                      <a:pt x="1723" y="225"/>
                    </a:cubicBezTo>
                    <a:cubicBezTo>
                      <a:pt x="1723" y="242"/>
                      <a:pt x="1723" y="242"/>
                      <a:pt x="1723" y="242"/>
                    </a:cubicBezTo>
                    <a:cubicBezTo>
                      <a:pt x="1707" y="242"/>
                      <a:pt x="1707" y="242"/>
                      <a:pt x="1707" y="242"/>
                    </a:cubicBezTo>
                    <a:cubicBezTo>
                      <a:pt x="1707" y="225"/>
                      <a:pt x="1707" y="225"/>
                      <a:pt x="1707" y="225"/>
                    </a:cubicBezTo>
                    <a:close/>
                    <a:moveTo>
                      <a:pt x="1707" y="258"/>
                    </a:moveTo>
                    <a:cubicBezTo>
                      <a:pt x="1723" y="258"/>
                      <a:pt x="1723" y="258"/>
                      <a:pt x="1723" y="258"/>
                    </a:cubicBezTo>
                    <a:cubicBezTo>
                      <a:pt x="1723" y="274"/>
                      <a:pt x="1723" y="274"/>
                      <a:pt x="1723" y="274"/>
                    </a:cubicBezTo>
                    <a:cubicBezTo>
                      <a:pt x="1707" y="274"/>
                      <a:pt x="1707" y="274"/>
                      <a:pt x="1707" y="274"/>
                    </a:cubicBezTo>
                    <a:cubicBezTo>
                      <a:pt x="1707" y="258"/>
                      <a:pt x="1707" y="258"/>
                      <a:pt x="1707" y="258"/>
                    </a:cubicBezTo>
                    <a:close/>
                    <a:moveTo>
                      <a:pt x="1707" y="291"/>
                    </a:moveTo>
                    <a:cubicBezTo>
                      <a:pt x="1723" y="291"/>
                      <a:pt x="1723" y="291"/>
                      <a:pt x="1723" y="291"/>
                    </a:cubicBezTo>
                    <a:cubicBezTo>
                      <a:pt x="1723" y="307"/>
                      <a:pt x="1723" y="307"/>
                      <a:pt x="1723" y="307"/>
                    </a:cubicBezTo>
                    <a:cubicBezTo>
                      <a:pt x="1707" y="307"/>
                      <a:pt x="1707" y="307"/>
                      <a:pt x="1707" y="307"/>
                    </a:cubicBezTo>
                    <a:cubicBezTo>
                      <a:pt x="1707" y="291"/>
                      <a:pt x="1707" y="291"/>
                      <a:pt x="1707" y="291"/>
                    </a:cubicBezTo>
                    <a:close/>
                    <a:moveTo>
                      <a:pt x="1707" y="323"/>
                    </a:moveTo>
                    <a:cubicBezTo>
                      <a:pt x="1723" y="323"/>
                      <a:pt x="1723" y="323"/>
                      <a:pt x="1723" y="323"/>
                    </a:cubicBezTo>
                    <a:cubicBezTo>
                      <a:pt x="1723" y="340"/>
                      <a:pt x="1723" y="340"/>
                      <a:pt x="1723" y="340"/>
                    </a:cubicBezTo>
                    <a:cubicBezTo>
                      <a:pt x="1707" y="340"/>
                      <a:pt x="1707" y="340"/>
                      <a:pt x="1707" y="340"/>
                    </a:cubicBezTo>
                    <a:cubicBezTo>
                      <a:pt x="1707" y="323"/>
                      <a:pt x="1707" y="323"/>
                      <a:pt x="1707" y="323"/>
                    </a:cubicBezTo>
                    <a:close/>
                    <a:moveTo>
                      <a:pt x="1707" y="356"/>
                    </a:moveTo>
                    <a:cubicBezTo>
                      <a:pt x="1723" y="356"/>
                      <a:pt x="1723" y="356"/>
                      <a:pt x="1723" y="356"/>
                    </a:cubicBezTo>
                    <a:cubicBezTo>
                      <a:pt x="1723" y="372"/>
                      <a:pt x="1723" y="372"/>
                      <a:pt x="1723" y="372"/>
                    </a:cubicBezTo>
                    <a:cubicBezTo>
                      <a:pt x="1707" y="372"/>
                      <a:pt x="1707" y="372"/>
                      <a:pt x="1707" y="372"/>
                    </a:cubicBezTo>
                    <a:cubicBezTo>
                      <a:pt x="1707" y="356"/>
                      <a:pt x="1707" y="356"/>
                      <a:pt x="1707" y="356"/>
                    </a:cubicBezTo>
                    <a:close/>
                    <a:moveTo>
                      <a:pt x="1707" y="389"/>
                    </a:moveTo>
                    <a:cubicBezTo>
                      <a:pt x="1723" y="389"/>
                      <a:pt x="1723" y="389"/>
                      <a:pt x="1723" y="389"/>
                    </a:cubicBezTo>
                    <a:cubicBezTo>
                      <a:pt x="1723" y="405"/>
                      <a:pt x="1723" y="405"/>
                      <a:pt x="1723" y="405"/>
                    </a:cubicBezTo>
                    <a:cubicBezTo>
                      <a:pt x="1707" y="405"/>
                      <a:pt x="1707" y="405"/>
                      <a:pt x="1707" y="405"/>
                    </a:cubicBezTo>
                    <a:cubicBezTo>
                      <a:pt x="1707" y="389"/>
                      <a:pt x="1707" y="389"/>
                      <a:pt x="1707" y="389"/>
                    </a:cubicBezTo>
                    <a:close/>
                    <a:moveTo>
                      <a:pt x="1707" y="421"/>
                    </a:moveTo>
                    <a:cubicBezTo>
                      <a:pt x="1723" y="421"/>
                      <a:pt x="1723" y="421"/>
                      <a:pt x="1723" y="421"/>
                    </a:cubicBezTo>
                    <a:cubicBezTo>
                      <a:pt x="1723" y="437"/>
                      <a:pt x="1723" y="437"/>
                      <a:pt x="1723" y="437"/>
                    </a:cubicBezTo>
                    <a:cubicBezTo>
                      <a:pt x="1707" y="437"/>
                      <a:pt x="1707" y="437"/>
                      <a:pt x="1707" y="437"/>
                    </a:cubicBezTo>
                    <a:cubicBezTo>
                      <a:pt x="1707" y="421"/>
                      <a:pt x="1707" y="421"/>
                      <a:pt x="1707" y="421"/>
                    </a:cubicBezTo>
                    <a:close/>
                    <a:moveTo>
                      <a:pt x="1707" y="454"/>
                    </a:moveTo>
                    <a:cubicBezTo>
                      <a:pt x="1723" y="454"/>
                      <a:pt x="1723" y="454"/>
                      <a:pt x="1723" y="454"/>
                    </a:cubicBezTo>
                    <a:cubicBezTo>
                      <a:pt x="1723" y="470"/>
                      <a:pt x="1723" y="470"/>
                      <a:pt x="1723" y="470"/>
                    </a:cubicBezTo>
                    <a:cubicBezTo>
                      <a:pt x="1707" y="470"/>
                      <a:pt x="1707" y="470"/>
                      <a:pt x="1707" y="470"/>
                    </a:cubicBezTo>
                    <a:cubicBezTo>
                      <a:pt x="1707" y="454"/>
                      <a:pt x="1707" y="454"/>
                      <a:pt x="1707" y="454"/>
                    </a:cubicBezTo>
                    <a:close/>
                    <a:moveTo>
                      <a:pt x="1707" y="486"/>
                    </a:moveTo>
                    <a:cubicBezTo>
                      <a:pt x="1723" y="486"/>
                      <a:pt x="1723" y="486"/>
                      <a:pt x="1723" y="486"/>
                    </a:cubicBezTo>
                    <a:cubicBezTo>
                      <a:pt x="1723" y="503"/>
                      <a:pt x="1723" y="503"/>
                      <a:pt x="1723" y="503"/>
                    </a:cubicBezTo>
                    <a:cubicBezTo>
                      <a:pt x="1707" y="503"/>
                      <a:pt x="1707" y="503"/>
                      <a:pt x="1707" y="503"/>
                    </a:cubicBezTo>
                    <a:cubicBezTo>
                      <a:pt x="1707" y="486"/>
                      <a:pt x="1707" y="486"/>
                      <a:pt x="1707" y="486"/>
                    </a:cubicBezTo>
                    <a:close/>
                    <a:moveTo>
                      <a:pt x="1707" y="519"/>
                    </a:moveTo>
                    <a:cubicBezTo>
                      <a:pt x="1723" y="519"/>
                      <a:pt x="1723" y="519"/>
                      <a:pt x="1723" y="519"/>
                    </a:cubicBezTo>
                    <a:cubicBezTo>
                      <a:pt x="1723" y="535"/>
                      <a:pt x="1723" y="535"/>
                      <a:pt x="1723" y="535"/>
                    </a:cubicBezTo>
                    <a:cubicBezTo>
                      <a:pt x="1707" y="535"/>
                      <a:pt x="1707" y="535"/>
                      <a:pt x="1707" y="535"/>
                    </a:cubicBezTo>
                    <a:cubicBezTo>
                      <a:pt x="1707" y="519"/>
                      <a:pt x="1707" y="519"/>
                      <a:pt x="1707" y="519"/>
                    </a:cubicBezTo>
                    <a:close/>
                    <a:moveTo>
                      <a:pt x="1707" y="552"/>
                    </a:moveTo>
                    <a:cubicBezTo>
                      <a:pt x="1723" y="552"/>
                      <a:pt x="1723" y="552"/>
                      <a:pt x="1723" y="552"/>
                    </a:cubicBezTo>
                    <a:cubicBezTo>
                      <a:pt x="1723" y="568"/>
                      <a:pt x="1723" y="568"/>
                      <a:pt x="1723" y="568"/>
                    </a:cubicBezTo>
                    <a:cubicBezTo>
                      <a:pt x="1707" y="568"/>
                      <a:pt x="1707" y="568"/>
                      <a:pt x="1707" y="568"/>
                    </a:cubicBezTo>
                    <a:cubicBezTo>
                      <a:pt x="1707" y="552"/>
                      <a:pt x="1707" y="552"/>
                      <a:pt x="1707" y="552"/>
                    </a:cubicBezTo>
                    <a:close/>
                    <a:moveTo>
                      <a:pt x="1707" y="584"/>
                    </a:moveTo>
                    <a:cubicBezTo>
                      <a:pt x="1723" y="584"/>
                      <a:pt x="1723" y="584"/>
                      <a:pt x="1723" y="584"/>
                    </a:cubicBezTo>
                    <a:cubicBezTo>
                      <a:pt x="1723" y="601"/>
                      <a:pt x="1723" y="601"/>
                      <a:pt x="1723" y="601"/>
                    </a:cubicBezTo>
                    <a:cubicBezTo>
                      <a:pt x="1707" y="601"/>
                      <a:pt x="1707" y="601"/>
                      <a:pt x="1707" y="601"/>
                    </a:cubicBezTo>
                    <a:cubicBezTo>
                      <a:pt x="1707" y="584"/>
                      <a:pt x="1707" y="584"/>
                      <a:pt x="1707" y="584"/>
                    </a:cubicBezTo>
                    <a:close/>
                    <a:moveTo>
                      <a:pt x="1701" y="595"/>
                    </a:moveTo>
                    <a:cubicBezTo>
                      <a:pt x="1701" y="612"/>
                      <a:pt x="1701" y="612"/>
                      <a:pt x="1701" y="612"/>
                    </a:cubicBezTo>
                    <a:cubicBezTo>
                      <a:pt x="1685" y="612"/>
                      <a:pt x="1685" y="612"/>
                      <a:pt x="1685" y="612"/>
                    </a:cubicBezTo>
                    <a:cubicBezTo>
                      <a:pt x="1685" y="595"/>
                      <a:pt x="1685" y="595"/>
                      <a:pt x="1685" y="595"/>
                    </a:cubicBezTo>
                    <a:cubicBezTo>
                      <a:pt x="1701" y="595"/>
                      <a:pt x="1701" y="595"/>
                      <a:pt x="1701" y="595"/>
                    </a:cubicBezTo>
                    <a:close/>
                    <a:moveTo>
                      <a:pt x="1669" y="595"/>
                    </a:moveTo>
                    <a:cubicBezTo>
                      <a:pt x="1669" y="612"/>
                      <a:pt x="1669" y="612"/>
                      <a:pt x="1669" y="612"/>
                    </a:cubicBezTo>
                    <a:cubicBezTo>
                      <a:pt x="1652" y="612"/>
                      <a:pt x="1652" y="612"/>
                      <a:pt x="1652" y="612"/>
                    </a:cubicBezTo>
                    <a:cubicBezTo>
                      <a:pt x="1652" y="595"/>
                      <a:pt x="1652" y="595"/>
                      <a:pt x="1652" y="595"/>
                    </a:cubicBezTo>
                    <a:cubicBezTo>
                      <a:pt x="1669" y="595"/>
                      <a:pt x="1669" y="595"/>
                      <a:pt x="1669" y="595"/>
                    </a:cubicBezTo>
                    <a:close/>
                    <a:moveTo>
                      <a:pt x="1636" y="595"/>
                    </a:moveTo>
                    <a:cubicBezTo>
                      <a:pt x="1636" y="612"/>
                      <a:pt x="1636" y="612"/>
                      <a:pt x="1636" y="612"/>
                    </a:cubicBezTo>
                    <a:cubicBezTo>
                      <a:pt x="1620" y="612"/>
                      <a:pt x="1620" y="612"/>
                      <a:pt x="1620" y="612"/>
                    </a:cubicBezTo>
                    <a:cubicBezTo>
                      <a:pt x="1620" y="595"/>
                      <a:pt x="1620" y="595"/>
                      <a:pt x="1620" y="595"/>
                    </a:cubicBezTo>
                    <a:cubicBezTo>
                      <a:pt x="1636" y="595"/>
                      <a:pt x="1636" y="595"/>
                      <a:pt x="1636" y="595"/>
                    </a:cubicBezTo>
                    <a:close/>
                    <a:moveTo>
                      <a:pt x="1611" y="595"/>
                    </a:moveTo>
                    <a:cubicBezTo>
                      <a:pt x="1611" y="604"/>
                      <a:pt x="1611" y="604"/>
                      <a:pt x="1611" y="604"/>
                    </a:cubicBezTo>
                    <a:cubicBezTo>
                      <a:pt x="1611" y="619"/>
                      <a:pt x="1611" y="619"/>
                      <a:pt x="1611" y="619"/>
                    </a:cubicBezTo>
                    <a:cubicBezTo>
                      <a:pt x="1595" y="619"/>
                      <a:pt x="1595" y="619"/>
                      <a:pt x="1595" y="619"/>
                    </a:cubicBezTo>
                    <a:cubicBezTo>
                      <a:pt x="1595" y="604"/>
                      <a:pt x="1595" y="604"/>
                      <a:pt x="1595" y="604"/>
                    </a:cubicBezTo>
                    <a:cubicBezTo>
                      <a:pt x="1595" y="595"/>
                      <a:pt x="1595" y="595"/>
                      <a:pt x="1595" y="595"/>
                    </a:cubicBezTo>
                    <a:cubicBezTo>
                      <a:pt x="1600" y="595"/>
                      <a:pt x="1605" y="595"/>
                      <a:pt x="1611" y="595"/>
                    </a:cubicBezTo>
                    <a:close/>
                    <a:moveTo>
                      <a:pt x="1595" y="636"/>
                    </a:moveTo>
                    <a:cubicBezTo>
                      <a:pt x="1611" y="636"/>
                      <a:pt x="1611" y="636"/>
                      <a:pt x="1611" y="636"/>
                    </a:cubicBezTo>
                    <a:cubicBezTo>
                      <a:pt x="1611" y="652"/>
                      <a:pt x="1611" y="652"/>
                      <a:pt x="1611" y="652"/>
                    </a:cubicBezTo>
                    <a:cubicBezTo>
                      <a:pt x="1595" y="652"/>
                      <a:pt x="1595" y="652"/>
                      <a:pt x="1595" y="652"/>
                    </a:cubicBezTo>
                    <a:cubicBezTo>
                      <a:pt x="1595" y="636"/>
                      <a:pt x="1595" y="636"/>
                      <a:pt x="1595" y="636"/>
                    </a:cubicBezTo>
                    <a:close/>
                    <a:moveTo>
                      <a:pt x="1595" y="668"/>
                    </a:moveTo>
                    <a:cubicBezTo>
                      <a:pt x="1611" y="668"/>
                      <a:pt x="1611" y="668"/>
                      <a:pt x="1611" y="668"/>
                    </a:cubicBezTo>
                    <a:cubicBezTo>
                      <a:pt x="1611" y="685"/>
                      <a:pt x="1611" y="685"/>
                      <a:pt x="1611" y="685"/>
                    </a:cubicBezTo>
                    <a:cubicBezTo>
                      <a:pt x="1595" y="685"/>
                      <a:pt x="1595" y="685"/>
                      <a:pt x="1595" y="685"/>
                    </a:cubicBezTo>
                    <a:cubicBezTo>
                      <a:pt x="1595" y="668"/>
                      <a:pt x="1595" y="668"/>
                      <a:pt x="1595" y="668"/>
                    </a:cubicBezTo>
                    <a:close/>
                    <a:moveTo>
                      <a:pt x="1595" y="701"/>
                    </a:moveTo>
                    <a:cubicBezTo>
                      <a:pt x="1611" y="701"/>
                      <a:pt x="1611" y="701"/>
                      <a:pt x="1611" y="701"/>
                    </a:cubicBezTo>
                    <a:cubicBezTo>
                      <a:pt x="1611" y="717"/>
                      <a:pt x="1611" y="717"/>
                      <a:pt x="1611" y="717"/>
                    </a:cubicBezTo>
                    <a:cubicBezTo>
                      <a:pt x="1595" y="717"/>
                      <a:pt x="1595" y="717"/>
                      <a:pt x="1595" y="717"/>
                    </a:cubicBezTo>
                    <a:cubicBezTo>
                      <a:pt x="1595" y="701"/>
                      <a:pt x="1595" y="701"/>
                      <a:pt x="1595" y="701"/>
                    </a:cubicBezTo>
                    <a:close/>
                    <a:moveTo>
                      <a:pt x="1595" y="733"/>
                    </a:moveTo>
                    <a:cubicBezTo>
                      <a:pt x="1611" y="733"/>
                      <a:pt x="1611" y="733"/>
                      <a:pt x="1611" y="733"/>
                    </a:cubicBezTo>
                    <a:cubicBezTo>
                      <a:pt x="1611" y="750"/>
                      <a:pt x="1611" y="750"/>
                      <a:pt x="1611" y="750"/>
                    </a:cubicBezTo>
                    <a:cubicBezTo>
                      <a:pt x="1595" y="750"/>
                      <a:pt x="1595" y="750"/>
                      <a:pt x="1595" y="750"/>
                    </a:cubicBezTo>
                    <a:cubicBezTo>
                      <a:pt x="1595" y="733"/>
                      <a:pt x="1595" y="733"/>
                      <a:pt x="1595" y="733"/>
                    </a:cubicBezTo>
                    <a:close/>
                    <a:moveTo>
                      <a:pt x="1595" y="766"/>
                    </a:moveTo>
                    <a:cubicBezTo>
                      <a:pt x="1611" y="766"/>
                      <a:pt x="1611" y="766"/>
                      <a:pt x="1611" y="766"/>
                    </a:cubicBezTo>
                    <a:cubicBezTo>
                      <a:pt x="1611" y="782"/>
                      <a:pt x="1611" y="782"/>
                      <a:pt x="1611" y="782"/>
                    </a:cubicBezTo>
                    <a:cubicBezTo>
                      <a:pt x="1595" y="782"/>
                      <a:pt x="1595" y="782"/>
                      <a:pt x="1595" y="782"/>
                    </a:cubicBezTo>
                    <a:cubicBezTo>
                      <a:pt x="1595" y="766"/>
                      <a:pt x="1595" y="766"/>
                      <a:pt x="1595" y="766"/>
                    </a:cubicBezTo>
                    <a:close/>
                    <a:moveTo>
                      <a:pt x="1595" y="799"/>
                    </a:moveTo>
                    <a:cubicBezTo>
                      <a:pt x="1611" y="799"/>
                      <a:pt x="1611" y="799"/>
                      <a:pt x="1611" y="799"/>
                    </a:cubicBezTo>
                    <a:cubicBezTo>
                      <a:pt x="1611" y="815"/>
                      <a:pt x="1611" y="815"/>
                      <a:pt x="1611" y="815"/>
                    </a:cubicBezTo>
                    <a:cubicBezTo>
                      <a:pt x="1595" y="815"/>
                      <a:pt x="1595" y="815"/>
                      <a:pt x="1595" y="815"/>
                    </a:cubicBezTo>
                    <a:cubicBezTo>
                      <a:pt x="1595" y="799"/>
                      <a:pt x="1595" y="799"/>
                      <a:pt x="1595" y="799"/>
                    </a:cubicBezTo>
                    <a:close/>
                    <a:moveTo>
                      <a:pt x="1595" y="831"/>
                    </a:moveTo>
                    <a:cubicBezTo>
                      <a:pt x="1611" y="831"/>
                      <a:pt x="1611" y="831"/>
                      <a:pt x="1611" y="831"/>
                    </a:cubicBezTo>
                    <a:cubicBezTo>
                      <a:pt x="1611" y="848"/>
                      <a:pt x="1611" y="848"/>
                      <a:pt x="1611" y="848"/>
                    </a:cubicBezTo>
                    <a:cubicBezTo>
                      <a:pt x="1595" y="848"/>
                      <a:pt x="1595" y="848"/>
                      <a:pt x="1595" y="848"/>
                    </a:cubicBezTo>
                    <a:cubicBezTo>
                      <a:pt x="1595" y="831"/>
                      <a:pt x="1595" y="831"/>
                      <a:pt x="1595" y="831"/>
                    </a:cubicBezTo>
                    <a:close/>
                    <a:moveTo>
                      <a:pt x="1595" y="864"/>
                    </a:moveTo>
                    <a:cubicBezTo>
                      <a:pt x="1611" y="864"/>
                      <a:pt x="1611" y="864"/>
                      <a:pt x="1611" y="864"/>
                    </a:cubicBezTo>
                    <a:cubicBezTo>
                      <a:pt x="1611" y="880"/>
                      <a:pt x="1611" y="880"/>
                      <a:pt x="1611" y="880"/>
                    </a:cubicBezTo>
                    <a:cubicBezTo>
                      <a:pt x="1595" y="880"/>
                      <a:pt x="1595" y="880"/>
                      <a:pt x="1595" y="880"/>
                    </a:cubicBezTo>
                    <a:cubicBezTo>
                      <a:pt x="1595" y="864"/>
                      <a:pt x="1595" y="864"/>
                      <a:pt x="1595" y="864"/>
                    </a:cubicBezTo>
                    <a:close/>
                    <a:moveTo>
                      <a:pt x="1595" y="897"/>
                    </a:moveTo>
                    <a:cubicBezTo>
                      <a:pt x="1611" y="897"/>
                      <a:pt x="1611" y="897"/>
                      <a:pt x="1611" y="897"/>
                    </a:cubicBezTo>
                    <a:cubicBezTo>
                      <a:pt x="1611" y="913"/>
                      <a:pt x="1611" y="913"/>
                      <a:pt x="1611" y="913"/>
                    </a:cubicBezTo>
                    <a:cubicBezTo>
                      <a:pt x="1595" y="913"/>
                      <a:pt x="1595" y="913"/>
                      <a:pt x="1595" y="913"/>
                    </a:cubicBezTo>
                    <a:cubicBezTo>
                      <a:pt x="1595" y="897"/>
                      <a:pt x="1595" y="897"/>
                      <a:pt x="1595" y="897"/>
                    </a:cubicBezTo>
                    <a:close/>
                    <a:moveTo>
                      <a:pt x="1595" y="929"/>
                    </a:moveTo>
                    <a:cubicBezTo>
                      <a:pt x="1611" y="929"/>
                      <a:pt x="1611" y="929"/>
                      <a:pt x="1611" y="929"/>
                    </a:cubicBezTo>
                    <a:cubicBezTo>
                      <a:pt x="1611" y="946"/>
                      <a:pt x="1611" y="946"/>
                      <a:pt x="1611" y="946"/>
                    </a:cubicBezTo>
                    <a:cubicBezTo>
                      <a:pt x="1595" y="946"/>
                      <a:pt x="1595" y="946"/>
                      <a:pt x="1595" y="946"/>
                    </a:cubicBezTo>
                    <a:cubicBezTo>
                      <a:pt x="1595" y="929"/>
                      <a:pt x="1595" y="929"/>
                      <a:pt x="1595" y="929"/>
                    </a:cubicBezTo>
                    <a:close/>
                    <a:moveTo>
                      <a:pt x="1595" y="962"/>
                    </a:moveTo>
                    <a:cubicBezTo>
                      <a:pt x="1611" y="962"/>
                      <a:pt x="1611" y="962"/>
                      <a:pt x="1611" y="962"/>
                    </a:cubicBezTo>
                    <a:cubicBezTo>
                      <a:pt x="1611" y="978"/>
                      <a:pt x="1611" y="978"/>
                      <a:pt x="1611" y="978"/>
                    </a:cubicBezTo>
                    <a:cubicBezTo>
                      <a:pt x="1595" y="978"/>
                      <a:pt x="1595" y="978"/>
                      <a:pt x="1595" y="978"/>
                    </a:cubicBezTo>
                    <a:cubicBezTo>
                      <a:pt x="1595" y="962"/>
                      <a:pt x="1595" y="962"/>
                      <a:pt x="1595" y="962"/>
                    </a:cubicBezTo>
                    <a:close/>
                    <a:moveTo>
                      <a:pt x="1595" y="995"/>
                    </a:moveTo>
                    <a:cubicBezTo>
                      <a:pt x="1611" y="995"/>
                      <a:pt x="1611" y="995"/>
                      <a:pt x="1611" y="995"/>
                    </a:cubicBezTo>
                    <a:cubicBezTo>
                      <a:pt x="1611" y="1011"/>
                      <a:pt x="1611" y="1011"/>
                      <a:pt x="1611" y="1011"/>
                    </a:cubicBezTo>
                    <a:cubicBezTo>
                      <a:pt x="1595" y="1011"/>
                      <a:pt x="1595" y="1011"/>
                      <a:pt x="1595" y="1011"/>
                    </a:cubicBezTo>
                    <a:cubicBezTo>
                      <a:pt x="1595" y="995"/>
                      <a:pt x="1595" y="995"/>
                      <a:pt x="1595" y="995"/>
                    </a:cubicBezTo>
                    <a:close/>
                    <a:moveTo>
                      <a:pt x="1595" y="1027"/>
                    </a:moveTo>
                    <a:cubicBezTo>
                      <a:pt x="1611" y="1027"/>
                      <a:pt x="1611" y="1027"/>
                      <a:pt x="1611" y="1027"/>
                    </a:cubicBezTo>
                    <a:cubicBezTo>
                      <a:pt x="1611" y="1044"/>
                      <a:pt x="1611" y="1044"/>
                      <a:pt x="1611" y="1044"/>
                    </a:cubicBezTo>
                    <a:cubicBezTo>
                      <a:pt x="1595" y="1044"/>
                      <a:pt x="1595" y="1044"/>
                      <a:pt x="1595" y="1044"/>
                    </a:cubicBezTo>
                    <a:cubicBezTo>
                      <a:pt x="1595" y="1027"/>
                      <a:pt x="1595" y="1027"/>
                      <a:pt x="1595" y="1027"/>
                    </a:cubicBezTo>
                    <a:close/>
                    <a:moveTo>
                      <a:pt x="1595" y="1060"/>
                    </a:moveTo>
                    <a:cubicBezTo>
                      <a:pt x="1611" y="1060"/>
                      <a:pt x="1611" y="1060"/>
                      <a:pt x="1611" y="1060"/>
                    </a:cubicBezTo>
                    <a:cubicBezTo>
                      <a:pt x="1611" y="1076"/>
                      <a:pt x="1611" y="1076"/>
                      <a:pt x="1611" y="1076"/>
                    </a:cubicBezTo>
                    <a:cubicBezTo>
                      <a:pt x="1595" y="1076"/>
                      <a:pt x="1595" y="1076"/>
                      <a:pt x="1595" y="1076"/>
                    </a:cubicBezTo>
                    <a:cubicBezTo>
                      <a:pt x="1595" y="1060"/>
                      <a:pt x="1595" y="1060"/>
                      <a:pt x="1595" y="1060"/>
                    </a:cubicBezTo>
                    <a:close/>
                    <a:moveTo>
                      <a:pt x="1595" y="1092"/>
                    </a:moveTo>
                    <a:cubicBezTo>
                      <a:pt x="1611" y="1092"/>
                      <a:pt x="1611" y="1092"/>
                      <a:pt x="1611" y="1092"/>
                    </a:cubicBezTo>
                    <a:cubicBezTo>
                      <a:pt x="1611" y="1109"/>
                      <a:pt x="1611" y="1109"/>
                      <a:pt x="1611" y="1109"/>
                    </a:cubicBezTo>
                    <a:cubicBezTo>
                      <a:pt x="1595" y="1109"/>
                      <a:pt x="1595" y="1109"/>
                      <a:pt x="1595" y="1109"/>
                    </a:cubicBezTo>
                    <a:cubicBezTo>
                      <a:pt x="1595" y="1092"/>
                      <a:pt x="1595" y="1092"/>
                      <a:pt x="1595" y="1092"/>
                    </a:cubicBezTo>
                    <a:close/>
                    <a:moveTo>
                      <a:pt x="1595" y="1125"/>
                    </a:moveTo>
                    <a:cubicBezTo>
                      <a:pt x="1611" y="1125"/>
                      <a:pt x="1611" y="1125"/>
                      <a:pt x="1611" y="1125"/>
                    </a:cubicBezTo>
                    <a:cubicBezTo>
                      <a:pt x="1611" y="1141"/>
                      <a:pt x="1611" y="1141"/>
                      <a:pt x="1611" y="1141"/>
                    </a:cubicBezTo>
                    <a:cubicBezTo>
                      <a:pt x="1595" y="1141"/>
                      <a:pt x="1595" y="1141"/>
                      <a:pt x="1595" y="1141"/>
                    </a:cubicBezTo>
                    <a:cubicBezTo>
                      <a:pt x="1595" y="1125"/>
                      <a:pt x="1595" y="1125"/>
                      <a:pt x="1595" y="1125"/>
                    </a:cubicBezTo>
                    <a:close/>
                    <a:moveTo>
                      <a:pt x="1595" y="1158"/>
                    </a:moveTo>
                    <a:cubicBezTo>
                      <a:pt x="1611" y="1158"/>
                      <a:pt x="1611" y="1158"/>
                      <a:pt x="1611" y="1158"/>
                    </a:cubicBezTo>
                    <a:cubicBezTo>
                      <a:pt x="1611" y="1174"/>
                      <a:pt x="1611" y="1174"/>
                      <a:pt x="1611" y="1174"/>
                    </a:cubicBezTo>
                    <a:cubicBezTo>
                      <a:pt x="1595" y="1174"/>
                      <a:pt x="1595" y="1174"/>
                      <a:pt x="1595" y="1174"/>
                    </a:cubicBezTo>
                    <a:cubicBezTo>
                      <a:pt x="1595" y="1158"/>
                      <a:pt x="1595" y="1158"/>
                      <a:pt x="1595" y="1158"/>
                    </a:cubicBezTo>
                    <a:close/>
                    <a:moveTo>
                      <a:pt x="1595" y="1190"/>
                    </a:moveTo>
                    <a:cubicBezTo>
                      <a:pt x="1611" y="1190"/>
                      <a:pt x="1611" y="1190"/>
                      <a:pt x="1611" y="1190"/>
                    </a:cubicBezTo>
                    <a:cubicBezTo>
                      <a:pt x="1611" y="1207"/>
                      <a:pt x="1611" y="1207"/>
                      <a:pt x="1611" y="1207"/>
                    </a:cubicBezTo>
                    <a:cubicBezTo>
                      <a:pt x="1595" y="1207"/>
                      <a:pt x="1595" y="1207"/>
                      <a:pt x="1595" y="1207"/>
                    </a:cubicBezTo>
                    <a:cubicBezTo>
                      <a:pt x="1595" y="1190"/>
                      <a:pt x="1595" y="1190"/>
                      <a:pt x="1595" y="1190"/>
                    </a:cubicBezTo>
                    <a:close/>
                    <a:moveTo>
                      <a:pt x="1595" y="1223"/>
                    </a:moveTo>
                    <a:cubicBezTo>
                      <a:pt x="1611" y="1223"/>
                      <a:pt x="1611" y="1223"/>
                      <a:pt x="1611" y="1223"/>
                    </a:cubicBezTo>
                    <a:cubicBezTo>
                      <a:pt x="1611" y="1239"/>
                      <a:pt x="1611" y="1239"/>
                      <a:pt x="1611" y="1239"/>
                    </a:cubicBezTo>
                    <a:cubicBezTo>
                      <a:pt x="1595" y="1239"/>
                      <a:pt x="1595" y="1239"/>
                      <a:pt x="1595" y="1239"/>
                    </a:cubicBezTo>
                    <a:cubicBezTo>
                      <a:pt x="1595" y="1223"/>
                      <a:pt x="1595" y="1223"/>
                      <a:pt x="1595" y="1223"/>
                    </a:cubicBezTo>
                    <a:close/>
                    <a:moveTo>
                      <a:pt x="1595" y="1256"/>
                    </a:moveTo>
                    <a:cubicBezTo>
                      <a:pt x="1611" y="1256"/>
                      <a:pt x="1611" y="1256"/>
                      <a:pt x="1611" y="1256"/>
                    </a:cubicBezTo>
                    <a:cubicBezTo>
                      <a:pt x="1611" y="1272"/>
                      <a:pt x="1611" y="1272"/>
                      <a:pt x="1611" y="1272"/>
                    </a:cubicBezTo>
                    <a:cubicBezTo>
                      <a:pt x="1595" y="1272"/>
                      <a:pt x="1595" y="1272"/>
                      <a:pt x="1595" y="1272"/>
                    </a:cubicBezTo>
                    <a:cubicBezTo>
                      <a:pt x="1595" y="1256"/>
                      <a:pt x="1595" y="1256"/>
                      <a:pt x="1595" y="1256"/>
                    </a:cubicBezTo>
                    <a:close/>
                    <a:moveTo>
                      <a:pt x="1595" y="1288"/>
                    </a:moveTo>
                    <a:cubicBezTo>
                      <a:pt x="1611" y="1288"/>
                      <a:pt x="1611" y="1288"/>
                      <a:pt x="1611" y="1288"/>
                    </a:cubicBezTo>
                    <a:cubicBezTo>
                      <a:pt x="1611" y="1305"/>
                      <a:pt x="1611" y="1305"/>
                      <a:pt x="1611" y="1305"/>
                    </a:cubicBezTo>
                    <a:cubicBezTo>
                      <a:pt x="1595" y="1305"/>
                      <a:pt x="1595" y="1305"/>
                      <a:pt x="1595" y="1305"/>
                    </a:cubicBezTo>
                    <a:cubicBezTo>
                      <a:pt x="1595" y="1288"/>
                      <a:pt x="1595" y="1288"/>
                      <a:pt x="1595" y="1288"/>
                    </a:cubicBezTo>
                    <a:close/>
                    <a:moveTo>
                      <a:pt x="897" y="156"/>
                    </a:moveTo>
                    <a:cubicBezTo>
                      <a:pt x="897" y="166"/>
                      <a:pt x="897" y="166"/>
                      <a:pt x="897" y="166"/>
                    </a:cubicBezTo>
                    <a:cubicBezTo>
                      <a:pt x="913" y="166"/>
                      <a:pt x="913" y="166"/>
                      <a:pt x="913" y="166"/>
                    </a:cubicBezTo>
                    <a:cubicBezTo>
                      <a:pt x="913" y="156"/>
                      <a:pt x="913" y="156"/>
                      <a:pt x="913" y="156"/>
                    </a:cubicBezTo>
                    <a:cubicBezTo>
                      <a:pt x="897" y="156"/>
                      <a:pt x="897" y="156"/>
                      <a:pt x="897" y="156"/>
                    </a:cubicBezTo>
                    <a:close/>
                    <a:moveTo>
                      <a:pt x="897" y="182"/>
                    </a:moveTo>
                    <a:cubicBezTo>
                      <a:pt x="913" y="182"/>
                      <a:pt x="913" y="182"/>
                      <a:pt x="913" y="182"/>
                    </a:cubicBezTo>
                    <a:cubicBezTo>
                      <a:pt x="913" y="199"/>
                      <a:pt x="913" y="199"/>
                      <a:pt x="913" y="199"/>
                    </a:cubicBezTo>
                    <a:cubicBezTo>
                      <a:pt x="897" y="199"/>
                      <a:pt x="897" y="199"/>
                      <a:pt x="897" y="199"/>
                    </a:cubicBezTo>
                    <a:cubicBezTo>
                      <a:pt x="897" y="182"/>
                      <a:pt x="897" y="182"/>
                      <a:pt x="897" y="182"/>
                    </a:cubicBezTo>
                    <a:close/>
                    <a:moveTo>
                      <a:pt x="897" y="215"/>
                    </a:moveTo>
                    <a:cubicBezTo>
                      <a:pt x="913" y="215"/>
                      <a:pt x="913" y="215"/>
                      <a:pt x="913" y="215"/>
                    </a:cubicBezTo>
                    <a:cubicBezTo>
                      <a:pt x="913" y="231"/>
                      <a:pt x="913" y="231"/>
                      <a:pt x="913" y="231"/>
                    </a:cubicBezTo>
                    <a:cubicBezTo>
                      <a:pt x="897" y="231"/>
                      <a:pt x="897" y="231"/>
                      <a:pt x="897" y="231"/>
                    </a:cubicBezTo>
                    <a:cubicBezTo>
                      <a:pt x="897" y="215"/>
                      <a:pt x="897" y="215"/>
                      <a:pt x="897" y="215"/>
                    </a:cubicBezTo>
                    <a:close/>
                    <a:moveTo>
                      <a:pt x="897" y="248"/>
                    </a:moveTo>
                    <a:cubicBezTo>
                      <a:pt x="913" y="248"/>
                      <a:pt x="913" y="248"/>
                      <a:pt x="913" y="248"/>
                    </a:cubicBezTo>
                    <a:cubicBezTo>
                      <a:pt x="913" y="264"/>
                      <a:pt x="913" y="264"/>
                      <a:pt x="913" y="264"/>
                    </a:cubicBezTo>
                    <a:cubicBezTo>
                      <a:pt x="897" y="264"/>
                      <a:pt x="897" y="264"/>
                      <a:pt x="897" y="264"/>
                    </a:cubicBezTo>
                    <a:cubicBezTo>
                      <a:pt x="897" y="248"/>
                      <a:pt x="897" y="248"/>
                      <a:pt x="897" y="248"/>
                    </a:cubicBezTo>
                    <a:close/>
                    <a:moveTo>
                      <a:pt x="897" y="280"/>
                    </a:moveTo>
                    <a:cubicBezTo>
                      <a:pt x="913" y="280"/>
                      <a:pt x="913" y="280"/>
                      <a:pt x="913" y="280"/>
                    </a:cubicBezTo>
                    <a:cubicBezTo>
                      <a:pt x="913" y="297"/>
                      <a:pt x="913" y="297"/>
                      <a:pt x="913" y="297"/>
                    </a:cubicBezTo>
                    <a:cubicBezTo>
                      <a:pt x="897" y="297"/>
                      <a:pt x="897" y="297"/>
                      <a:pt x="897" y="297"/>
                    </a:cubicBezTo>
                    <a:cubicBezTo>
                      <a:pt x="897" y="280"/>
                      <a:pt x="897" y="280"/>
                      <a:pt x="897" y="280"/>
                    </a:cubicBezTo>
                    <a:close/>
                    <a:moveTo>
                      <a:pt x="897" y="313"/>
                    </a:moveTo>
                    <a:cubicBezTo>
                      <a:pt x="913" y="313"/>
                      <a:pt x="913" y="313"/>
                      <a:pt x="913" y="313"/>
                    </a:cubicBezTo>
                    <a:cubicBezTo>
                      <a:pt x="913" y="329"/>
                      <a:pt x="913" y="329"/>
                      <a:pt x="913" y="329"/>
                    </a:cubicBezTo>
                    <a:cubicBezTo>
                      <a:pt x="897" y="329"/>
                      <a:pt x="897" y="329"/>
                      <a:pt x="897" y="329"/>
                    </a:cubicBezTo>
                    <a:cubicBezTo>
                      <a:pt x="897" y="313"/>
                      <a:pt x="897" y="313"/>
                      <a:pt x="897" y="313"/>
                    </a:cubicBezTo>
                    <a:close/>
                    <a:moveTo>
                      <a:pt x="897" y="346"/>
                    </a:moveTo>
                    <a:cubicBezTo>
                      <a:pt x="913" y="346"/>
                      <a:pt x="913" y="346"/>
                      <a:pt x="913" y="346"/>
                    </a:cubicBezTo>
                    <a:cubicBezTo>
                      <a:pt x="913" y="362"/>
                      <a:pt x="913" y="362"/>
                      <a:pt x="913" y="362"/>
                    </a:cubicBezTo>
                    <a:cubicBezTo>
                      <a:pt x="897" y="362"/>
                      <a:pt x="897" y="362"/>
                      <a:pt x="897" y="362"/>
                    </a:cubicBezTo>
                    <a:cubicBezTo>
                      <a:pt x="897" y="346"/>
                      <a:pt x="897" y="346"/>
                      <a:pt x="897" y="346"/>
                    </a:cubicBezTo>
                    <a:close/>
                    <a:moveTo>
                      <a:pt x="897" y="378"/>
                    </a:moveTo>
                    <a:cubicBezTo>
                      <a:pt x="913" y="378"/>
                      <a:pt x="913" y="378"/>
                      <a:pt x="913" y="378"/>
                    </a:cubicBezTo>
                    <a:cubicBezTo>
                      <a:pt x="913" y="394"/>
                      <a:pt x="913" y="394"/>
                      <a:pt x="913" y="394"/>
                    </a:cubicBezTo>
                    <a:cubicBezTo>
                      <a:pt x="897" y="394"/>
                      <a:pt x="897" y="394"/>
                      <a:pt x="897" y="394"/>
                    </a:cubicBezTo>
                    <a:cubicBezTo>
                      <a:pt x="897" y="378"/>
                      <a:pt x="897" y="378"/>
                      <a:pt x="897" y="378"/>
                    </a:cubicBezTo>
                    <a:close/>
                    <a:moveTo>
                      <a:pt x="897" y="411"/>
                    </a:moveTo>
                    <a:cubicBezTo>
                      <a:pt x="913" y="411"/>
                      <a:pt x="913" y="411"/>
                      <a:pt x="913" y="411"/>
                    </a:cubicBezTo>
                    <a:cubicBezTo>
                      <a:pt x="913" y="427"/>
                      <a:pt x="913" y="427"/>
                      <a:pt x="913" y="427"/>
                    </a:cubicBezTo>
                    <a:cubicBezTo>
                      <a:pt x="897" y="427"/>
                      <a:pt x="897" y="427"/>
                      <a:pt x="897" y="427"/>
                    </a:cubicBezTo>
                    <a:cubicBezTo>
                      <a:pt x="897" y="411"/>
                      <a:pt x="897" y="411"/>
                      <a:pt x="897" y="411"/>
                    </a:cubicBezTo>
                    <a:close/>
                    <a:moveTo>
                      <a:pt x="897" y="443"/>
                    </a:moveTo>
                    <a:cubicBezTo>
                      <a:pt x="913" y="443"/>
                      <a:pt x="913" y="443"/>
                      <a:pt x="913" y="443"/>
                    </a:cubicBezTo>
                    <a:cubicBezTo>
                      <a:pt x="913" y="460"/>
                      <a:pt x="913" y="460"/>
                      <a:pt x="913" y="460"/>
                    </a:cubicBezTo>
                    <a:cubicBezTo>
                      <a:pt x="897" y="460"/>
                      <a:pt x="897" y="460"/>
                      <a:pt x="897" y="460"/>
                    </a:cubicBezTo>
                    <a:cubicBezTo>
                      <a:pt x="897" y="443"/>
                      <a:pt x="897" y="443"/>
                      <a:pt x="897" y="443"/>
                    </a:cubicBezTo>
                    <a:close/>
                    <a:moveTo>
                      <a:pt x="897" y="476"/>
                    </a:moveTo>
                    <a:cubicBezTo>
                      <a:pt x="913" y="476"/>
                      <a:pt x="913" y="476"/>
                      <a:pt x="913" y="476"/>
                    </a:cubicBezTo>
                    <a:cubicBezTo>
                      <a:pt x="913" y="492"/>
                      <a:pt x="913" y="492"/>
                      <a:pt x="913" y="492"/>
                    </a:cubicBezTo>
                    <a:cubicBezTo>
                      <a:pt x="897" y="492"/>
                      <a:pt x="897" y="492"/>
                      <a:pt x="897" y="492"/>
                    </a:cubicBezTo>
                    <a:cubicBezTo>
                      <a:pt x="897" y="476"/>
                      <a:pt x="897" y="476"/>
                      <a:pt x="897" y="476"/>
                    </a:cubicBezTo>
                    <a:close/>
                    <a:moveTo>
                      <a:pt x="897" y="509"/>
                    </a:moveTo>
                    <a:cubicBezTo>
                      <a:pt x="913" y="509"/>
                      <a:pt x="913" y="509"/>
                      <a:pt x="913" y="509"/>
                    </a:cubicBezTo>
                    <a:cubicBezTo>
                      <a:pt x="913" y="525"/>
                      <a:pt x="913" y="525"/>
                      <a:pt x="913" y="525"/>
                    </a:cubicBezTo>
                    <a:cubicBezTo>
                      <a:pt x="897" y="525"/>
                      <a:pt x="897" y="525"/>
                      <a:pt x="897" y="525"/>
                    </a:cubicBezTo>
                    <a:cubicBezTo>
                      <a:pt x="897" y="509"/>
                      <a:pt x="897" y="509"/>
                      <a:pt x="897" y="509"/>
                    </a:cubicBezTo>
                    <a:close/>
                    <a:moveTo>
                      <a:pt x="897" y="541"/>
                    </a:moveTo>
                    <a:cubicBezTo>
                      <a:pt x="913" y="541"/>
                      <a:pt x="913" y="541"/>
                      <a:pt x="913" y="541"/>
                    </a:cubicBezTo>
                    <a:cubicBezTo>
                      <a:pt x="913" y="558"/>
                      <a:pt x="913" y="558"/>
                      <a:pt x="913" y="558"/>
                    </a:cubicBezTo>
                    <a:cubicBezTo>
                      <a:pt x="897" y="558"/>
                      <a:pt x="897" y="558"/>
                      <a:pt x="897" y="558"/>
                    </a:cubicBezTo>
                    <a:cubicBezTo>
                      <a:pt x="897" y="541"/>
                      <a:pt x="897" y="541"/>
                      <a:pt x="897" y="541"/>
                    </a:cubicBezTo>
                    <a:close/>
                    <a:moveTo>
                      <a:pt x="897" y="574"/>
                    </a:moveTo>
                    <a:cubicBezTo>
                      <a:pt x="913" y="574"/>
                      <a:pt x="913" y="574"/>
                      <a:pt x="913" y="574"/>
                    </a:cubicBezTo>
                    <a:cubicBezTo>
                      <a:pt x="913" y="590"/>
                      <a:pt x="913" y="590"/>
                      <a:pt x="913" y="590"/>
                    </a:cubicBezTo>
                    <a:cubicBezTo>
                      <a:pt x="897" y="590"/>
                      <a:pt x="897" y="590"/>
                      <a:pt x="897" y="590"/>
                    </a:cubicBezTo>
                    <a:cubicBezTo>
                      <a:pt x="897" y="574"/>
                      <a:pt x="897" y="574"/>
                      <a:pt x="897" y="574"/>
                    </a:cubicBezTo>
                    <a:close/>
                    <a:moveTo>
                      <a:pt x="908" y="612"/>
                    </a:moveTo>
                    <a:cubicBezTo>
                      <a:pt x="908" y="595"/>
                      <a:pt x="908" y="595"/>
                      <a:pt x="908" y="595"/>
                    </a:cubicBezTo>
                    <a:cubicBezTo>
                      <a:pt x="925" y="595"/>
                      <a:pt x="925" y="595"/>
                      <a:pt x="925" y="595"/>
                    </a:cubicBezTo>
                    <a:cubicBezTo>
                      <a:pt x="925" y="612"/>
                      <a:pt x="925" y="612"/>
                      <a:pt x="925" y="612"/>
                    </a:cubicBezTo>
                    <a:cubicBezTo>
                      <a:pt x="908" y="612"/>
                      <a:pt x="908" y="612"/>
                      <a:pt x="908" y="612"/>
                    </a:cubicBezTo>
                    <a:close/>
                    <a:moveTo>
                      <a:pt x="941" y="612"/>
                    </a:moveTo>
                    <a:cubicBezTo>
                      <a:pt x="941" y="595"/>
                      <a:pt x="941" y="595"/>
                      <a:pt x="941" y="595"/>
                    </a:cubicBezTo>
                    <a:cubicBezTo>
                      <a:pt x="957" y="595"/>
                      <a:pt x="957" y="595"/>
                      <a:pt x="957" y="595"/>
                    </a:cubicBezTo>
                    <a:cubicBezTo>
                      <a:pt x="957" y="612"/>
                      <a:pt x="957" y="612"/>
                      <a:pt x="957" y="612"/>
                    </a:cubicBezTo>
                    <a:cubicBezTo>
                      <a:pt x="941" y="612"/>
                      <a:pt x="941" y="612"/>
                      <a:pt x="941" y="612"/>
                    </a:cubicBezTo>
                    <a:close/>
                    <a:moveTo>
                      <a:pt x="973" y="612"/>
                    </a:moveTo>
                    <a:cubicBezTo>
                      <a:pt x="973" y="595"/>
                      <a:pt x="973" y="595"/>
                      <a:pt x="973" y="595"/>
                    </a:cubicBezTo>
                    <a:cubicBezTo>
                      <a:pt x="990" y="595"/>
                      <a:pt x="990" y="595"/>
                      <a:pt x="990" y="595"/>
                    </a:cubicBezTo>
                    <a:cubicBezTo>
                      <a:pt x="990" y="612"/>
                      <a:pt x="990" y="612"/>
                      <a:pt x="990" y="612"/>
                    </a:cubicBezTo>
                    <a:cubicBezTo>
                      <a:pt x="973" y="612"/>
                      <a:pt x="973" y="612"/>
                      <a:pt x="973" y="612"/>
                    </a:cubicBezTo>
                    <a:close/>
                    <a:moveTo>
                      <a:pt x="1006" y="612"/>
                    </a:moveTo>
                    <a:cubicBezTo>
                      <a:pt x="1006" y="595"/>
                      <a:pt x="1006" y="595"/>
                      <a:pt x="1006" y="595"/>
                    </a:cubicBezTo>
                    <a:cubicBezTo>
                      <a:pt x="1022" y="595"/>
                      <a:pt x="1022" y="595"/>
                      <a:pt x="1022" y="595"/>
                    </a:cubicBezTo>
                    <a:cubicBezTo>
                      <a:pt x="1022" y="612"/>
                      <a:pt x="1022" y="612"/>
                      <a:pt x="1022" y="612"/>
                    </a:cubicBezTo>
                    <a:cubicBezTo>
                      <a:pt x="1006" y="612"/>
                      <a:pt x="1006" y="612"/>
                      <a:pt x="1006" y="612"/>
                    </a:cubicBezTo>
                    <a:close/>
                    <a:moveTo>
                      <a:pt x="1039" y="612"/>
                    </a:moveTo>
                    <a:cubicBezTo>
                      <a:pt x="1039" y="595"/>
                      <a:pt x="1039" y="595"/>
                      <a:pt x="1039" y="595"/>
                    </a:cubicBezTo>
                    <a:cubicBezTo>
                      <a:pt x="1055" y="595"/>
                      <a:pt x="1055" y="595"/>
                      <a:pt x="1055" y="595"/>
                    </a:cubicBezTo>
                    <a:cubicBezTo>
                      <a:pt x="1055" y="612"/>
                      <a:pt x="1055" y="612"/>
                      <a:pt x="1055" y="612"/>
                    </a:cubicBezTo>
                    <a:cubicBezTo>
                      <a:pt x="1039" y="612"/>
                      <a:pt x="1039" y="612"/>
                      <a:pt x="1039" y="612"/>
                    </a:cubicBezTo>
                    <a:close/>
                    <a:moveTo>
                      <a:pt x="1071" y="612"/>
                    </a:moveTo>
                    <a:cubicBezTo>
                      <a:pt x="1071" y="595"/>
                      <a:pt x="1071" y="595"/>
                      <a:pt x="1071" y="595"/>
                    </a:cubicBezTo>
                    <a:cubicBezTo>
                      <a:pt x="1088" y="595"/>
                      <a:pt x="1088" y="595"/>
                      <a:pt x="1088" y="595"/>
                    </a:cubicBezTo>
                    <a:cubicBezTo>
                      <a:pt x="1088" y="612"/>
                      <a:pt x="1088" y="612"/>
                      <a:pt x="1088" y="612"/>
                    </a:cubicBezTo>
                    <a:cubicBezTo>
                      <a:pt x="1071" y="612"/>
                      <a:pt x="1071" y="612"/>
                      <a:pt x="1071" y="612"/>
                    </a:cubicBezTo>
                    <a:close/>
                    <a:moveTo>
                      <a:pt x="1097" y="596"/>
                    </a:moveTo>
                    <a:cubicBezTo>
                      <a:pt x="1097" y="595"/>
                      <a:pt x="1097" y="595"/>
                      <a:pt x="1097" y="595"/>
                    </a:cubicBezTo>
                    <a:cubicBezTo>
                      <a:pt x="1105" y="595"/>
                      <a:pt x="1105" y="595"/>
                      <a:pt x="1105" y="595"/>
                    </a:cubicBezTo>
                    <a:cubicBezTo>
                      <a:pt x="1113" y="595"/>
                      <a:pt x="1113" y="595"/>
                      <a:pt x="1113" y="595"/>
                    </a:cubicBezTo>
                    <a:cubicBezTo>
                      <a:pt x="1113" y="604"/>
                      <a:pt x="1113" y="604"/>
                      <a:pt x="1113" y="604"/>
                    </a:cubicBezTo>
                    <a:cubicBezTo>
                      <a:pt x="1113" y="619"/>
                      <a:pt x="1113" y="619"/>
                      <a:pt x="1113" y="619"/>
                    </a:cubicBezTo>
                    <a:cubicBezTo>
                      <a:pt x="1097" y="619"/>
                      <a:pt x="1097" y="619"/>
                      <a:pt x="1097" y="619"/>
                    </a:cubicBezTo>
                    <a:cubicBezTo>
                      <a:pt x="1097" y="604"/>
                      <a:pt x="1097" y="604"/>
                      <a:pt x="1097" y="604"/>
                    </a:cubicBezTo>
                    <a:cubicBezTo>
                      <a:pt x="1097" y="596"/>
                      <a:pt x="1097" y="596"/>
                      <a:pt x="1097" y="596"/>
                    </a:cubicBezTo>
                    <a:close/>
                    <a:moveTo>
                      <a:pt x="1097" y="636"/>
                    </a:moveTo>
                    <a:cubicBezTo>
                      <a:pt x="1113" y="636"/>
                      <a:pt x="1113" y="636"/>
                      <a:pt x="1113" y="636"/>
                    </a:cubicBezTo>
                    <a:cubicBezTo>
                      <a:pt x="1113" y="652"/>
                      <a:pt x="1113" y="652"/>
                      <a:pt x="1113" y="652"/>
                    </a:cubicBezTo>
                    <a:cubicBezTo>
                      <a:pt x="1097" y="652"/>
                      <a:pt x="1097" y="652"/>
                      <a:pt x="1097" y="652"/>
                    </a:cubicBezTo>
                    <a:cubicBezTo>
                      <a:pt x="1097" y="636"/>
                      <a:pt x="1097" y="636"/>
                      <a:pt x="1097" y="636"/>
                    </a:cubicBezTo>
                    <a:close/>
                    <a:moveTo>
                      <a:pt x="1097" y="668"/>
                    </a:moveTo>
                    <a:cubicBezTo>
                      <a:pt x="1113" y="668"/>
                      <a:pt x="1113" y="668"/>
                      <a:pt x="1113" y="668"/>
                    </a:cubicBezTo>
                    <a:cubicBezTo>
                      <a:pt x="1113" y="685"/>
                      <a:pt x="1113" y="685"/>
                      <a:pt x="1113" y="685"/>
                    </a:cubicBezTo>
                    <a:cubicBezTo>
                      <a:pt x="1097" y="685"/>
                      <a:pt x="1097" y="685"/>
                      <a:pt x="1097" y="685"/>
                    </a:cubicBezTo>
                    <a:cubicBezTo>
                      <a:pt x="1097" y="668"/>
                      <a:pt x="1097" y="668"/>
                      <a:pt x="1097" y="668"/>
                    </a:cubicBezTo>
                    <a:close/>
                    <a:moveTo>
                      <a:pt x="1097" y="701"/>
                    </a:moveTo>
                    <a:cubicBezTo>
                      <a:pt x="1113" y="701"/>
                      <a:pt x="1113" y="701"/>
                      <a:pt x="1113" y="701"/>
                    </a:cubicBezTo>
                    <a:cubicBezTo>
                      <a:pt x="1113" y="717"/>
                      <a:pt x="1113" y="717"/>
                      <a:pt x="1113" y="717"/>
                    </a:cubicBezTo>
                    <a:cubicBezTo>
                      <a:pt x="1097" y="717"/>
                      <a:pt x="1097" y="717"/>
                      <a:pt x="1097" y="717"/>
                    </a:cubicBezTo>
                    <a:cubicBezTo>
                      <a:pt x="1097" y="701"/>
                      <a:pt x="1097" y="701"/>
                      <a:pt x="1097" y="701"/>
                    </a:cubicBezTo>
                    <a:close/>
                    <a:moveTo>
                      <a:pt x="1097" y="733"/>
                    </a:moveTo>
                    <a:cubicBezTo>
                      <a:pt x="1113" y="733"/>
                      <a:pt x="1113" y="733"/>
                      <a:pt x="1113" y="733"/>
                    </a:cubicBezTo>
                    <a:cubicBezTo>
                      <a:pt x="1113" y="750"/>
                      <a:pt x="1113" y="750"/>
                      <a:pt x="1113" y="750"/>
                    </a:cubicBezTo>
                    <a:cubicBezTo>
                      <a:pt x="1097" y="750"/>
                      <a:pt x="1097" y="750"/>
                      <a:pt x="1097" y="750"/>
                    </a:cubicBezTo>
                    <a:cubicBezTo>
                      <a:pt x="1097" y="733"/>
                      <a:pt x="1097" y="733"/>
                      <a:pt x="1097" y="733"/>
                    </a:cubicBezTo>
                    <a:close/>
                    <a:moveTo>
                      <a:pt x="1097" y="766"/>
                    </a:moveTo>
                    <a:cubicBezTo>
                      <a:pt x="1113" y="766"/>
                      <a:pt x="1113" y="766"/>
                      <a:pt x="1113" y="766"/>
                    </a:cubicBezTo>
                    <a:cubicBezTo>
                      <a:pt x="1113" y="782"/>
                      <a:pt x="1113" y="782"/>
                      <a:pt x="1113" y="782"/>
                    </a:cubicBezTo>
                    <a:cubicBezTo>
                      <a:pt x="1097" y="782"/>
                      <a:pt x="1097" y="782"/>
                      <a:pt x="1097" y="782"/>
                    </a:cubicBezTo>
                    <a:cubicBezTo>
                      <a:pt x="1097" y="766"/>
                      <a:pt x="1097" y="766"/>
                      <a:pt x="1097" y="766"/>
                    </a:cubicBezTo>
                    <a:close/>
                    <a:moveTo>
                      <a:pt x="1097" y="799"/>
                    </a:moveTo>
                    <a:cubicBezTo>
                      <a:pt x="1113" y="799"/>
                      <a:pt x="1113" y="799"/>
                      <a:pt x="1113" y="799"/>
                    </a:cubicBezTo>
                    <a:cubicBezTo>
                      <a:pt x="1113" y="815"/>
                      <a:pt x="1113" y="815"/>
                      <a:pt x="1113" y="815"/>
                    </a:cubicBezTo>
                    <a:cubicBezTo>
                      <a:pt x="1097" y="815"/>
                      <a:pt x="1097" y="815"/>
                      <a:pt x="1097" y="815"/>
                    </a:cubicBezTo>
                    <a:cubicBezTo>
                      <a:pt x="1097" y="799"/>
                      <a:pt x="1097" y="799"/>
                      <a:pt x="1097" y="799"/>
                    </a:cubicBezTo>
                    <a:close/>
                    <a:moveTo>
                      <a:pt x="1097" y="831"/>
                    </a:moveTo>
                    <a:cubicBezTo>
                      <a:pt x="1113" y="831"/>
                      <a:pt x="1113" y="831"/>
                      <a:pt x="1113" y="831"/>
                    </a:cubicBezTo>
                    <a:cubicBezTo>
                      <a:pt x="1113" y="848"/>
                      <a:pt x="1113" y="848"/>
                      <a:pt x="1113" y="848"/>
                    </a:cubicBezTo>
                    <a:cubicBezTo>
                      <a:pt x="1097" y="848"/>
                      <a:pt x="1097" y="848"/>
                      <a:pt x="1097" y="848"/>
                    </a:cubicBezTo>
                    <a:cubicBezTo>
                      <a:pt x="1097" y="831"/>
                      <a:pt x="1097" y="831"/>
                      <a:pt x="1097" y="831"/>
                    </a:cubicBezTo>
                    <a:close/>
                    <a:moveTo>
                      <a:pt x="1097" y="864"/>
                    </a:moveTo>
                    <a:cubicBezTo>
                      <a:pt x="1113" y="864"/>
                      <a:pt x="1113" y="864"/>
                      <a:pt x="1113" y="864"/>
                    </a:cubicBezTo>
                    <a:cubicBezTo>
                      <a:pt x="1113" y="880"/>
                      <a:pt x="1113" y="880"/>
                      <a:pt x="1113" y="880"/>
                    </a:cubicBezTo>
                    <a:cubicBezTo>
                      <a:pt x="1097" y="880"/>
                      <a:pt x="1097" y="880"/>
                      <a:pt x="1097" y="880"/>
                    </a:cubicBezTo>
                    <a:cubicBezTo>
                      <a:pt x="1097" y="864"/>
                      <a:pt x="1097" y="864"/>
                      <a:pt x="1097" y="864"/>
                    </a:cubicBezTo>
                    <a:close/>
                    <a:moveTo>
                      <a:pt x="1097" y="897"/>
                    </a:moveTo>
                    <a:cubicBezTo>
                      <a:pt x="1113" y="897"/>
                      <a:pt x="1113" y="897"/>
                      <a:pt x="1113" y="897"/>
                    </a:cubicBezTo>
                    <a:cubicBezTo>
                      <a:pt x="1113" y="913"/>
                      <a:pt x="1113" y="913"/>
                      <a:pt x="1113" y="913"/>
                    </a:cubicBezTo>
                    <a:cubicBezTo>
                      <a:pt x="1097" y="913"/>
                      <a:pt x="1097" y="913"/>
                      <a:pt x="1097" y="913"/>
                    </a:cubicBezTo>
                    <a:cubicBezTo>
                      <a:pt x="1097" y="897"/>
                      <a:pt x="1097" y="897"/>
                      <a:pt x="1097" y="897"/>
                    </a:cubicBezTo>
                    <a:close/>
                    <a:moveTo>
                      <a:pt x="1097" y="929"/>
                    </a:moveTo>
                    <a:cubicBezTo>
                      <a:pt x="1113" y="929"/>
                      <a:pt x="1113" y="929"/>
                      <a:pt x="1113" y="929"/>
                    </a:cubicBezTo>
                    <a:cubicBezTo>
                      <a:pt x="1113" y="946"/>
                      <a:pt x="1113" y="946"/>
                      <a:pt x="1113" y="946"/>
                    </a:cubicBezTo>
                    <a:cubicBezTo>
                      <a:pt x="1097" y="946"/>
                      <a:pt x="1097" y="946"/>
                      <a:pt x="1097" y="946"/>
                    </a:cubicBezTo>
                    <a:cubicBezTo>
                      <a:pt x="1097" y="929"/>
                      <a:pt x="1097" y="929"/>
                      <a:pt x="1097" y="929"/>
                    </a:cubicBezTo>
                    <a:close/>
                    <a:moveTo>
                      <a:pt x="1097" y="962"/>
                    </a:moveTo>
                    <a:cubicBezTo>
                      <a:pt x="1113" y="962"/>
                      <a:pt x="1113" y="962"/>
                      <a:pt x="1113" y="962"/>
                    </a:cubicBezTo>
                    <a:cubicBezTo>
                      <a:pt x="1113" y="978"/>
                      <a:pt x="1113" y="978"/>
                      <a:pt x="1113" y="978"/>
                    </a:cubicBezTo>
                    <a:cubicBezTo>
                      <a:pt x="1097" y="978"/>
                      <a:pt x="1097" y="978"/>
                      <a:pt x="1097" y="978"/>
                    </a:cubicBezTo>
                    <a:cubicBezTo>
                      <a:pt x="1097" y="962"/>
                      <a:pt x="1097" y="962"/>
                      <a:pt x="1097" y="962"/>
                    </a:cubicBezTo>
                    <a:close/>
                    <a:moveTo>
                      <a:pt x="1097" y="995"/>
                    </a:moveTo>
                    <a:cubicBezTo>
                      <a:pt x="1113" y="995"/>
                      <a:pt x="1113" y="995"/>
                      <a:pt x="1113" y="995"/>
                    </a:cubicBezTo>
                    <a:cubicBezTo>
                      <a:pt x="1113" y="1011"/>
                      <a:pt x="1113" y="1011"/>
                      <a:pt x="1113" y="1011"/>
                    </a:cubicBezTo>
                    <a:cubicBezTo>
                      <a:pt x="1097" y="1011"/>
                      <a:pt x="1097" y="1011"/>
                      <a:pt x="1097" y="1011"/>
                    </a:cubicBezTo>
                    <a:cubicBezTo>
                      <a:pt x="1097" y="995"/>
                      <a:pt x="1097" y="995"/>
                      <a:pt x="1097" y="995"/>
                    </a:cubicBezTo>
                    <a:close/>
                    <a:moveTo>
                      <a:pt x="1097" y="1027"/>
                    </a:moveTo>
                    <a:cubicBezTo>
                      <a:pt x="1113" y="1027"/>
                      <a:pt x="1113" y="1027"/>
                      <a:pt x="1113" y="1027"/>
                    </a:cubicBezTo>
                    <a:cubicBezTo>
                      <a:pt x="1113" y="1044"/>
                      <a:pt x="1113" y="1044"/>
                      <a:pt x="1113" y="1044"/>
                    </a:cubicBezTo>
                    <a:cubicBezTo>
                      <a:pt x="1097" y="1044"/>
                      <a:pt x="1097" y="1044"/>
                      <a:pt x="1097" y="1044"/>
                    </a:cubicBezTo>
                    <a:cubicBezTo>
                      <a:pt x="1097" y="1027"/>
                      <a:pt x="1097" y="1027"/>
                      <a:pt x="1097" y="1027"/>
                    </a:cubicBezTo>
                    <a:close/>
                    <a:moveTo>
                      <a:pt x="1097" y="1060"/>
                    </a:moveTo>
                    <a:cubicBezTo>
                      <a:pt x="1113" y="1060"/>
                      <a:pt x="1113" y="1060"/>
                      <a:pt x="1113" y="1060"/>
                    </a:cubicBezTo>
                    <a:cubicBezTo>
                      <a:pt x="1113" y="1076"/>
                      <a:pt x="1113" y="1076"/>
                      <a:pt x="1113" y="1076"/>
                    </a:cubicBezTo>
                    <a:cubicBezTo>
                      <a:pt x="1097" y="1076"/>
                      <a:pt x="1097" y="1076"/>
                      <a:pt x="1097" y="1076"/>
                    </a:cubicBezTo>
                    <a:cubicBezTo>
                      <a:pt x="1097" y="1060"/>
                      <a:pt x="1097" y="1060"/>
                      <a:pt x="1097" y="1060"/>
                    </a:cubicBezTo>
                    <a:close/>
                    <a:moveTo>
                      <a:pt x="1097" y="1092"/>
                    </a:moveTo>
                    <a:cubicBezTo>
                      <a:pt x="1113" y="1092"/>
                      <a:pt x="1113" y="1092"/>
                      <a:pt x="1113" y="1092"/>
                    </a:cubicBezTo>
                    <a:cubicBezTo>
                      <a:pt x="1113" y="1109"/>
                      <a:pt x="1113" y="1109"/>
                      <a:pt x="1113" y="1109"/>
                    </a:cubicBezTo>
                    <a:cubicBezTo>
                      <a:pt x="1097" y="1109"/>
                      <a:pt x="1097" y="1109"/>
                      <a:pt x="1097" y="1109"/>
                    </a:cubicBezTo>
                    <a:cubicBezTo>
                      <a:pt x="1097" y="1092"/>
                      <a:pt x="1097" y="1092"/>
                      <a:pt x="1097" y="1092"/>
                    </a:cubicBezTo>
                    <a:close/>
                    <a:moveTo>
                      <a:pt x="1097" y="1125"/>
                    </a:moveTo>
                    <a:cubicBezTo>
                      <a:pt x="1113" y="1125"/>
                      <a:pt x="1113" y="1125"/>
                      <a:pt x="1113" y="1125"/>
                    </a:cubicBezTo>
                    <a:cubicBezTo>
                      <a:pt x="1113" y="1141"/>
                      <a:pt x="1113" y="1141"/>
                      <a:pt x="1113" y="1141"/>
                    </a:cubicBezTo>
                    <a:cubicBezTo>
                      <a:pt x="1097" y="1141"/>
                      <a:pt x="1097" y="1141"/>
                      <a:pt x="1097" y="1141"/>
                    </a:cubicBezTo>
                    <a:cubicBezTo>
                      <a:pt x="1097" y="1125"/>
                      <a:pt x="1097" y="1125"/>
                      <a:pt x="1097" y="1125"/>
                    </a:cubicBezTo>
                    <a:close/>
                    <a:moveTo>
                      <a:pt x="1097" y="1158"/>
                    </a:moveTo>
                    <a:cubicBezTo>
                      <a:pt x="1113" y="1158"/>
                      <a:pt x="1113" y="1158"/>
                      <a:pt x="1113" y="1158"/>
                    </a:cubicBezTo>
                    <a:cubicBezTo>
                      <a:pt x="1113" y="1174"/>
                      <a:pt x="1113" y="1174"/>
                      <a:pt x="1113" y="1174"/>
                    </a:cubicBezTo>
                    <a:cubicBezTo>
                      <a:pt x="1097" y="1174"/>
                      <a:pt x="1097" y="1174"/>
                      <a:pt x="1097" y="1174"/>
                    </a:cubicBezTo>
                    <a:cubicBezTo>
                      <a:pt x="1097" y="1158"/>
                      <a:pt x="1097" y="1158"/>
                      <a:pt x="1097" y="1158"/>
                    </a:cubicBezTo>
                    <a:close/>
                    <a:moveTo>
                      <a:pt x="1097" y="1190"/>
                    </a:moveTo>
                    <a:cubicBezTo>
                      <a:pt x="1113" y="1190"/>
                      <a:pt x="1113" y="1190"/>
                      <a:pt x="1113" y="1190"/>
                    </a:cubicBezTo>
                    <a:cubicBezTo>
                      <a:pt x="1113" y="1207"/>
                      <a:pt x="1113" y="1207"/>
                      <a:pt x="1113" y="1207"/>
                    </a:cubicBezTo>
                    <a:cubicBezTo>
                      <a:pt x="1097" y="1207"/>
                      <a:pt x="1097" y="1207"/>
                      <a:pt x="1097" y="1207"/>
                    </a:cubicBezTo>
                    <a:cubicBezTo>
                      <a:pt x="1097" y="1190"/>
                      <a:pt x="1097" y="1190"/>
                      <a:pt x="1097" y="1190"/>
                    </a:cubicBezTo>
                    <a:close/>
                    <a:moveTo>
                      <a:pt x="1097" y="1223"/>
                    </a:moveTo>
                    <a:cubicBezTo>
                      <a:pt x="1113" y="1223"/>
                      <a:pt x="1113" y="1223"/>
                      <a:pt x="1113" y="1223"/>
                    </a:cubicBezTo>
                    <a:cubicBezTo>
                      <a:pt x="1113" y="1239"/>
                      <a:pt x="1113" y="1239"/>
                      <a:pt x="1113" y="1239"/>
                    </a:cubicBezTo>
                    <a:cubicBezTo>
                      <a:pt x="1097" y="1239"/>
                      <a:pt x="1097" y="1239"/>
                      <a:pt x="1097" y="1239"/>
                    </a:cubicBezTo>
                    <a:cubicBezTo>
                      <a:pt x="1097" y="1223"/>
                      <a:pt x="1097" y="1223"/>
                      <a:pt x="1097" y="1223"/>
                    </a:cubicBezTo>
                    <a:close/>
                    <a:moveTo>
                      <a:pt x="1097" y="1256"/>
                    </a:moveTo>
                    <a:cubicBezTo>
                      <a:pt x="1113" y="1256"/>
                      <a:pt x="1113" y="1256"/>
                      <a:pt x="1113" y="1256"/>
                    </a:cubicBezTo>
                    <a:cubicBezTo>
                      <a:pt x="1113" y="1272"/>
                      <a:pt x="1113" y="1272"/>
                      <a:pt x="1113" y="1272"/>
                    </a:cubicBezTo>
                    <a:cubicBezTo>
                      <a:pt x="1097" y="1272"/>
                      <a:pt x="1097" y="1272"/>
                      <a:pt x="1097" y="1272"/>
                    </a:cubicBezTo>
                    <a:cubicBezTo>
                      <a:pt x="1097" y="1256"/>
                      <a:pt x="1097" y="1256"/>
                      <a:pt x="1097" y="1256"/>
                    </a:cubicBezTo>
                    <a:close/>
                    <a:moveTo>
                      <a:pt x="1097" y="1288"/>
                    </a:moveTo>
                    <a:cubicBezTo>
                      <a:pt x="1113" y="1288"/>
                      <a:pt x="1113" y="1288"/>
                      <a:pt x="1113" y="1288"/>
                    </a:cubicBezTo>
                    <a:cubicBezTo>
                      <a:pt x="1113" y="1305"/>
                      <a:pt x="1113" y="1305"/>
                      <a:pt x="1113" y="1305"/>
                    </a:cubicBezTo>
                    <a:cubicBezTo>
                      <a:pt x="1097" y="1305"/>
                      <a:pt x="1097" y="1305"/>
                      <a:pt x="1097" y="1305"/>
                    </a:cubicBezTo>
                    <a:cubicBezTo>
                      <a:pt x="1097" y="1288"/>
                      <a:pt x="1097" y="1288"/>
                      <a:pt x="1097" y="1288"/>
                    </a:cubicBezTo>
                    <a:close/>
                    <a:moveTo>
                      <a:pt x="597" y="396"/>
                    </a:moveTo>
                    <a:cubicBezTo>
                      <a:pt x="597" y="397"/>
                      <a:pt x="597" y="397"/>
                      <a:pt x="597" y="397"/>
                    </a:cubicBezTo>
                    <a:cubicBezTo>
                      <a:pt x="613" y="397"/>
                      <a:pt x="613" y="397"/>
                      <a:pt x="613" y="397"/>
                    </a:cubicBezTo>
                    <a:cubicBezTo>
                      <a:pt x="613" y="396"/>
                      <a:pt x="613" y="396"/>
                      <a:pt x="613" y="396"/>
                    </a:cubicBezTo>
                    <a:cubicBezTo>
                      <a:pt x="597" y="396"/>
                      <a:pt x="597" y="396"/>
                      <a:pt x="597" y="396"/>
                    </a:cubicBezTo>
                    <a:close/>
                    <a:moveTo>
                      <a:pt x="597" y="413"/>
                    </a:moveTo>
                    <a:cubicBezTo>
                      <a:pt x="613" y="413"/>
                      <a:pt x="613" y="413"/>
                      <a:pt x="613" y="413"/>
                    </a:cubicBezTo>
                    <a:cubicBezTo>
                      <a:pt x="613" y="430"/>
                      <a:pt x="613" y="430"/>
                      <a:pt x="613" y="430"/>
                    </a:cubicBezTo>
                    <a:cubicBezTo>
                      <a:pt x="597" y="430"/>
                      <a:pt x="597" y="430"/>
                      <a:pt x="597" y="430"/>
                    </a:cubicBezTo>
                    <a:cubicBezTo>
                      <a:pt x="597" y="413"/>
                      <a:pt x="597" y="413"/>
                      <a:pt x="597" y="413"/>
                    </a:cubicBezTo>
                    <a:close/>
                    <a:moveTo>
                      <a:pt x="597" y="446"/>
                    </a:moveTo>
                    <a:cubicBezTo>
                      <a:pt x="613" y="446"/>
                      <a:pt x="613" y="446"/>
                      <a:pt x="613" y="446"/>
                    </a:cubicBezTo>
                    <a:cubicBezTo>
                      <a:pt x="613" y="462"/>
                      <a:pt x="613" y="462"/>
                      <a:pt x="613" y="462"/>
                    </a:cubicBezTo>
                    <a:cubicBezTo>
                      <a:pt x="597" y="462"/>
                      <a:pt x="597" y="462"/>
                      <a:pt x="597" y="462"/>
                    </a:cubicBezTo>
                    <a:cubicBezTo>
                      <a:pt x="597" y="446"/>
                      <a:pt x="597" y="446"/>
                      <a:pt x="597" y="446"/>
                    </a:cubicBezTo>
                    <a:close/>
                    <a:moveTo>
                      <a:pt x="597" y="479"/>
                    </a:moveTo>
                    <a:cubicBezTo>
                      <a:pt x="613" y="479"/>
                      <a:pt x="613" y="479"/>
                      <a:pt x="613" y="479"/>
                    </a:cubicBezTo>
                    <a:cubicBezTo>
                      <a:pt x="613" y="495"/>
                      <a:pt x="613" y="495"/>
                      <a:pt x="613" y="495"/>
                    </a:cubicBezTo>
                    <a:cubicBezTo>
                      <a:pt x="597" y="495"/>
                      <a:pt x="597" y="495"/>
                      <a:pt x="597" y="495"/>
                    </a:cubicBezTo>
                    <a:cubicBezTo>
                      <a:pt x="597" y="479"/>
                      <a:pt x="597" y="479"/>
                      <a:pt x="597" y="479"/>
                    </a:cubicBezTo>
                    <a:close/>
                    <a:moveTo>
                      <a:pt x="597" y="511"/>
                    </a:moveTo>
                    <a:cubicBezTo>
                      <a:pt x="613" y="511"/>
                      <a:pt x="613" y="511"/>
                      <a:pt x="613" y="511"/>
                    </a:cubicBezTo>
                    <a:cubicBezTo>
                      <a:pt x="613" y="528"/>
                      <a:pt x="613" y="528"/>
                      <a:pt x="613" y="528"/>
                    </a:cubicBezTo>
                    <a:cubicBezTo>
                      <a:pt x="597" y="528"/>
                      <a:pt x="597" y="528"/>
                      <a:pt x="597" y="528"/>
                    </a:cubicBezTo>
                    <a:cubicBezTo>
                      <a:pt x="597" y="511"/>
                      <a:pt x="597" y="511"/>
                      <a:pt x="597" y="511"/>
                    </a:cubicBezTo>
                    <a:close/>
                    <a:moveTo>
                      <a:pt x="597" y="544"/>
                    </a:moveTo>
                    <a:cubicBezTo>
                      <a:pt x="613" y="544"/>
                      <a:pt x="613" y="544"/>
                      <a:pt x="613" y="544"/>
                    </a:cubicBezTo>
                    <a:cubicBezTo>
                      <a:pt x="613" y="560"/>
                      <a:pt x="613" y="560"/>
                      <a:pt x="613" y="560"/>
                    </a:cubicBezTo>
                    <a:cubicBezTo>
                      <a:pt x="597" y="560"/>
                      <a:pt x="597" y="560"/>
                      <a:pt x="597" y="560"/>
                    </a:cubicBezTo>
                    <a:cubicBezTo>
                      <a:pt x="597" y="544"/>
                      <a:pt x="597" y="544"/>
                      <a:pt x="597" y="544"/>
                    </a:cubicBezTo>
                    <a:close/>
                    <a:moveTo>
                      <a:pt x="597" y="577"/>
                    </a:moveTo>
                    <a:cubicBezTo>
                      <a:pt x="613" y="577"/>
                      <a:pt x="613" y="577"/>
                      <a:pt x="613" y="577"/>
                    </a:cubicBezTo>
                    <a:cubicBezTo>
                      <a:pt x="613" y="593"/>
                      <a:pt x="613" y="593"/>
                      <a:pt x="613" y="593"/>
                    </a:cubicBezTo>
                    <a:cubicBezTo>
                      <a:pt x="597" y="593"/>
                      <a:pt x="597" y="593"/>
                      <a:pt x="597" y="593"/>
                    </a:cubicBezTo>
                    <a:cubicBezTo>
                      <a:pt x="597" y="577"/>
                      <a:pt x="597" y="577"/>
                      <a:pt x="597" y="577"/>
                    </a:cubicBezTo>
                    <a:close/>
                    <a:moveTo>
                      <a:pt x="597" y="609"/>
                    </a:moveTo>
                    <a:cubicBezTo>
                      <a:pt x="613" y="609"/>
                      <a:pt x="613" y="609"/>
                      <a:pt x="613" y="609"/>
                    </a:cubicBezTo>
                    <a:cubicBezTo>
                      <a:pt x="613" y="625"/>
                      <a:pt x="613" y="625"/>
                      <a:pt x="613" y="625"/>
                    </a:cubicBezTo>
                    <a:cubicBezTo>
                      <a:pt x="597" y="625"/>
                      <a:pt x="597" y="625"/>
                      <a:pt x="597" y="625"/>
                    </a:cubicBezTo>
                    <a:cubicBezTo>
                      <a:pt x="597" y="609"/>
                      <a:pt x="597" y="609"/>
                      <a:pt x="597" y="609"/>
                    </a:cubicBezTo>
                    <a:close/>
                    <a:moveTo>
                      <a:pt x="597" y="642"/>
                    </a:moveTo>
                    <a:cubicBezTo>
                      <a:pt x="613" y="642"/>
                      <a:pt x="613" y="642"/>
                      <a:pt x="613" y="642"/>
                    </a:cubicBezTo>
                    <a:cubicBezTo>
                      <a:pt x="613" y="658"/>
                      <a:pt x="613" y="658"/>
                      <a:pt x="613" y="658"/>
                    </a:cubicBezTo>
                    <a:cubicBezTo>
                      <a:pt x="597" y="658"/>
                      <a:pt x="597" y="658"/>
                      <a:pt x="597" y="658"/>
                    </a:cubicBezTo>
                    <a:cubicBezTo>
                      <a:pt x="597" y="642"/>
                      <a:pt x="597" y="642"/>
                      <a:pt x="597" y="642"/>
                    </a:cubicBezTo>
                    <a:close/>
                    <a:moveTo>
                      <a:pt x="597" y="674"/>
                    </a:moveTo>
                    <a:cubicBezTo>
                      <a:pt x="613" y="674"/>
                      <a:pt x="613" y="674"/>
                      <a:pt x="613" y="674"/>
                    </a:cubicBezTo>
                    <a:cubicBezTo>
                      <a:pt x="613" y="691"/>
                      <a:pt x="613" y="691"/>
                      <a:pt x="613" y="691"/>
                    </a:cubicBezTo>
                    <a:cubicBezTo>
                      <a:pt x="597" y="691"/>
                      <a:pt x="597" y="691"/>
                      <a:pt x="597" y="691"/>
                    </a:cubicBezTo>
                    <a:cubicBezTo>
                      <a:pt x="597" y="674"/>
                      <a:pt x="597" y="674"/>
                      <a:pt x="597" y="674"/>
                    </a:cubicBezTo>
                    <a:close/>
                    <a:moveTo>
                      <a:pt x="612" y="709"/>
                    </a:moveTo>
                    <a:cubicBezTo>
                      <a:pt x="612" y="692"/>
                      <a:pt x="612" y="692"/>
                      <a:pt x="612" y="692"/>
                    </a:cubicBezTo>
                    <a:cubicBezTo>
                      <a:pt x="628" y="692"/>
                      <a:pt x="628" y="692"/>
                      <a:pt x="628" y="692"/>
                    </a:cubicBezTo>
                    <a:cubicBezTo>
                      <a:pt x="628" y="709"/>
                      <a:pt x="628" y="709"/>
                      <a:pt x="628" y="709"/>
                    </a:cubicBezTo>
                    <a:cubicBezTo>
                      <a:pt x="612" y="709"/>
                      <a:pt x="612" y="709"/>
                      <a:pt x="612" y="709"/>
                    </a:cubicBezTo>
                    <a:close/>
                    <a:moveTo>
                      <a:pt x="644" y="709"/>
                    </a:moveTo>
                    <a:cubicBezTo>
                      <a:pt x="644" y="692"/>
                      <a:pt x="644" y="692"/>
                      <a:pt x="644" y="692"/>
                    </a:cubicBezTo>
                    <a:cubicBezTo>
                      <a:pt x="661" y="692"/>
                      <a:pt x="661" y="692"/>
                      <a:pt x="661" y="692"/>
                    </a:cubicBezTo>
                    <a:cubicBezTo>
                      <a:pt x="661" y="709"/>
                      <a:pt x="661" y="709"/>
                      <a:pt x="661" y="709"/>
                    </a:cubicBezTo>
                    <a:cubicBezTo>
                      <a:pt x="644" y="709"/>
                      <a:pt x="644" y="709"/>
                      <a:pt x="644" y="709"/>
                    </a:cubicBezTo>
                    <a:close/>
                    <a:moveTo>
                      <a:pt x="677" y="709"/>
                    </a:moveTo>
                    <a:cubicBezTo>
                      <a:pt x="677" y="692"/>
                      <a:pt x="677" y="692"/>
                      <a:pt x="677" y="692"/>
                    </a:cubicBezTo>
                    <a:cubicBezTo>
                      <a:pt x="693" y="692"/>
                      <a:pt x="693" y="692"/>
                      <a:pt x="693" y="692"/>
                    </a:cubicBezTo>
                    <a:cubicBezTo>
                      <a:pt x="693" y="709"/>
                      <a:pt x="693" y="709"/>
                      <a:pt x="693" y="709"/>
                    </a:cubicBezTo>
                    <a:cubicBezTo>
                      <a:pt x="677" y="709"/>
                      <a:pt x="677" y="709"/>
                      <a:pt x="677" y="709"/>
                    </a:cubicBezTo>
                    <a:close/>
                    <a:moveTo>
                      <a:pt x="710" y="709"/>
                    </a:moveTo>
                    <a:cubicBezTo>
                      <a:pt x="710" y="692"/>
                      <a:pt x="710" y="692"/>
                      <a:pt x="710" y="692"/>
                    </a:cubicBezTo>
                    <a:cubicBezTo>
                      <a:pt x="726" y="692"/>
                      <a:pt x="726" y="692"/>
                      <a:pt x="726" y="692"/>
                    </a:cubicBezTo>
                    <a:cubicBezTo>
                      <a:pt x="726" y="709"/>
                      <a:pt x="726" y="709"/>
                      <a:pt x="726" y="709"/>
                    </a:cubicBezTo>
                    <a:cubicBezTo>
                      <a:pt x="710" y="709"/>
                      <a:pt x="710" y="709"/>
                      <a:pt x="710" y="709"/>
                    </a:cubicBezTo>
                    <a:close/>
                    <a:moveTo>
                      <a:pt x="742" y="709"/>
                    </a:moveTo>
                    <a:cubicBezTo>
                      <a:pt x="742" y="692"/>
                      <a:pt x="742" y="692"/>
                      <a:pt x="742" y="692"/>
                    </a:cubicBezTo>
                    <a:cubicBezTo>
                      <a:pt x="759" y="692"/>
                      <a:pt x="759" y="692"/>
                      <a:pt x="759" y="692"/>
                    </a:cubicBezTo>
                    <a:cubicBezTo>
                      <a:pt x="759" y="709"/>
                      <a:pt x="759" y="709"/>
                      <a:pt x="759" y="709"/>
                    </a:cubicBezTo>
                    <a:cubicBezTo>
                      <a:pt x="742" y="709"/>
                      <a:pt x="742" y="709"/>
                      <a:pt x="742" y="709"/>
                    </a:cubicBezTo>
                    <a:close/>
                    <a:moveTo>
                      <a:pt x="775" y="709"/>
                    </a:moveTo>
                    <a:cubicBezTo>
                      <a:pt x="775" y="692"/>
                      <a:pt x="775" y="692"/>
                      <a:pt x="775" y="692"/>
                    </a:cubicBezTo>
                    <a:cubicBezTo>
                      <a:pt x="791" y="692"/>
                      <a:pt x="791" y="692"/>
                      <a:pt x="791" y="692"/>
                    </a:cubicBezTo>
                    <a:cubicBezTo>
                      <a:pt x="791" y="709"/>
                      <a:pt x="791" y="709"/>
                      <a:pt x="791" y="709"/>
                    </a:cubicBezTo>
                    <a:cubicBezTo>
                      <a:pt x="775" y="709"/>
                      <a:pt x="775" y="709"/>
                      <a:pt x="775" y="709"/>
                    </a:cubicBezTo>
                    <a:close/>
                    <a:moveTo>
                      <a:pt x="808" y="709"/>
                    </a:moveTo>
                    <a:cubicBezTo>
                      <a:pt x="808" y="692"/>
                      <a:pt x="808" y="692"/>
                      <a:pt x="808" y="692"/>
                    </a:cubicBezTo>
                    <a:cubicBezTo>
                      <a:pt x="824" y="692"/>
                      <a:pt x="824" y="692"/>
                      <a:pt x="824" y="692"/>
                    </a:cubicBezTo>
                    <a:cubicBezTo>
                      <a:pt x="824" y="709"/>
                      <a:pt x="824" y="709"/>
                      <a:pt x="824" y="709"/>
                    </a:cubicBezTo>
                    <a:cubicBezTo>
                      <a:pt x="808" y="709"/>
                      <a:pt x="808" y="709"/>
                      <a:pt x="808" y="709"/>
                    </a:cubicBezTo>
                    <a:close/>
                    <a:moveTo>
                      <a:pt x="840" y="709"/>
                    </a:moveTo>
                    <a:cubicBezTo>
                      <a:pt x="840" y="692"/>
                      <a:pt x="840" y="692"/>
                      <a:pt x="840" y="692"/>
                    </a:cubicBezTo>
                    <a:cubicBezTo>
                      <a:pt x="856" y="692"/>
                      <a:pt x="856" y="692"/>
                      <a:pt x="856" y="692"/>
                    </a:cubicBezTo>
                    <a:cubicBezTo>
                      <a:pt x="856" y="709"/>
                      <a:pt x="856" y="709"/>
                      <a:pt x="856" y="709"/>
                    </a:cubicBezTo>
                    <a:cubicBezTo>
                      <a:pt x="840" y="709"/>
                      <a:pt x="840" y="709"/>
                      <a:pt x="840" y="709"/>
                    </a:cubicBezTo>
                    <a:close/>
                    <a:moveTo>
                      <a:pt x="873" y="709"/>
                    </a:moveTo>
                    <a:cubicBezTo>
                      <a:pt x="873" y="692"/>
                      <a:pt x="873" y="692"/>
                      <a:pt x="873" y="692"/>
                    </a:cubicBezTo>
                    <a:cubicBezTo>
                      <a:pt x="889" y="692"/>
                      <a:pt x="889" y="692"/>
                      <a:pt x="889" y="692"/>
                    </a:cubicBezTo>
                    <a:cubicBezTo>
                      <a:pt x="889" y="709"/>
                      <a:pt x="889" y="709"/>
                      <a:pt x="889" y="709"/>
                    </a:cubicBezTo>
                    <a:cubicBezTo>
                      <a:pt x="873" y="709"/>
                      <a:pt x="873" y="709"/>
                      <a:pt x="873" y="709"/>
                    </a:cubicBezTo>
                    <a:close/>
                    <a:moveTo>
                      <a:pt x="905" y="709"/>
                    </a:moveTo>
                    <a:cubicBezTo>
                      <a:pt x="905" y="692"/>
                      <a:pt x="905" y="692"/>
                      <a:pt x="905" y="692"/>
                    </a:cubicBezTo>
                    <a:cubicBezTo>
                      <a:pt x="922" y="692"/>
                      <a:pt x="922" y="692"/>
                      <a:pt x="922" y="692"/>
                    </a:cubicBezTo>
                    <a:cubicBezTo>
                      <a:pt x="922" y="709"/>
                      <a:pt x="922" y="709"/>
                      <a:pt x="922" y="709"/>
                    </a:cubicBezTo>
                    <a:cubicBezTo>
                      <a:pt x="905" y="709"/>
                      <a:pt x="905" y="709"/>
                      <a:pt x="905" y="709"/>
                    </a:cubicBezTo>
                    <a:close/>
                    <a:moveTo>
                      <a:pt x="938" y="709"/>
                    </a:moveTo>
                    <a:cubicBezTo>
                      <a:pt x="938" y="692"/>
                      <a:pt x="938" y="692"/>
                      <a:pt x="938" y="692"/>
                    </a:cubicBezTo>
                    <a:cubicBezTo>
                      <a:pt x="954" y="692"/>
                      <a:pt x="954" y="692"/>
                      <a:pt x="954" y="692"/>
                    </a:cubicBezTo>
                    <a:cubicBezTo>
                      <a:pt x="954" y="709"/>
                      <a:pt x="954" y="709"/>
                      <a:pt x="954" y="709"/>
                    </a:cubicBezTo>
                    <a:cubicBezTo>
                      <a:pt x="938" y="709"/>
                      <a:pt x="938" y="709"/>
                      <a:pt x="938" y="709"/>
                    </a:cubicBezTo>
                    <a:close/>
                    <a:moveTo>
                      <a:pt x="971" y="709"/>
                    </a:moveTo>
                    <a:cubicBezTo>
                      <a:pt x="971" y="692"/>
                      <a:pt x="971" y="692"/>
                      <a:pt x="971" y="692"/>
                    </a:cubicBezTo>
                    <a:cubicBezTo>
                      <a:pt x="987" y="692"/>
                      <a:pt x="987" y="692"/>
                      <a:pt x="987" y="692"/>
                    </a:cubicBezTo>
                    <a:cubicBezTo>
                      <a:pt x="987" y="709"/>
                      <a:pt x="987" y="709"/>
                      <a:pt x="987" y="709"/>
                    </a:cubicBezTo>
                    <a:cubicBezTo>
                      <a:pt x="971" y="709"/>
                      <a:pt x="971" y="709"/>
                      <a:pt x="971" y="709"/>
                    </a:cubicBezTo>
                    <a:close/>
                    <a:moveTo>
                      <a:pt x="1003" y="709"/>
                    </a:moveTo>
                    <a:cubicBezTo>
                      <a:pt x="1003" y="692"/>
                      <a:pt x="1003" y="692"/>
                      <a:pt x="1003" y="692"/>
                    </a:cubicBezTo>
                    <a:cubicBezTo>
                      <a:pt x="1020" y="692"/>
                      <a:pt x="1020" y="692"/>
                      <a:pt x="1020" y="692"/>
                    </a:cubicBezTo>
                    <a:cubicBezTo>
                      <a:pt x="1020" y="709"/>
                      <a:pt x="1020" y="709"/>
                      <a:pt x="1020" y="709"/>
                    </a:cubicBezTo>
                    <a:cubicBezTo>
                      <a:pt x="1003" y="709"/>
                      <a:pt x="1003" y="709"/>
                      <a:pt x="1003" y="709"/>
                    </a:cubicBezTo>
                    <a:close/>
                    <a:moveTo>
                      <a:pt x="1015" y="714"/>
                    </a:moveTo>
                    <a:cubicBezTo>
                      <a:pt x="1031" y="714"/>
                      <a:pt x="1031" y="714"/>
                      <a:pt x="1031" y="714"/>
                    </a:cubicBezTo>
                    <a:cubicBezTo>
                      <a:pt x="1031" y="730"/>
                      <a:pt x="1031" y="730"/>
                      <a:pt x="1031" y="730"/>
                    </a:cubicBezTo>
                    <a:cubicBezTo>
                      <a:pt x="1015" y="730"/>
                      <a:pt x="1015" y="730"/>
                      <a:pt x="1015" y="730"/>
                    </a:cubicBezTo>
                    <a:cubicBezTo>
                      <a:pt x="1015" y="714"/>
                      <a:pt x="1015" y="714"/>
                      <a:pt x="1015" y="714"/>
                    </a:cubicBezTo>
                    <a:close/>
                    <a:moveTo>
                      <a:pt x="1015" y="746"/>
                    </a:moveTo>
                    <a:cubicBezTo>
                      <a:pt x="1031" y="746"/>
                      <a:pt x="1031" y="746"/>
                      <a:pt x="1031" y="746"/>
                    </a:cubicBezTo>
                    <a:cubicBezTo>
                      <a:pt x="1031" y="763"/>
                      <a:pt x="1031" y="763"/>
                      <a:pt x="1031" y="763"/>
                    </a:cubicBezTo>
                    <a:cubicBezTo>
                      <a:pt x="1015" y="763"/>
                      <a:pt x="1015" y="763"/>
                      <a:pt x="1015" y="763"/>
                    </a:cubicBezTo>
                    <a:cubicBezTo>
                      <a:pt x="1015" y="746"/>
                      <a:pt x="1015" y="746"/>
                      <a:pt x="1015" y="746"/>
                    </a:cubicBezTo>
                    <a:close/>
                    <a:moveTo>
                      <a:pt x="1015" y="779"/>
                    </a:moveTo>
                    <a:cubicBezTo>
                      <a:pt x="1031" y="779"/>
                      <a:pt x="1031" y="779"/>
                      <a:pt x="1031" y="779"/>
                    </a:cubicBezTo>
                    <a:cubicBezTo>
                      <a:pt x="1031" y="795"/>
                      <a:pt x="1031" y="795"/>
                      <a:pt x="1031" y="795"/>
                    </a:cubicBezTo>
                    <a:cubicBezTo>
                      <a:pt x="1015" y="795"/>
                      <a:pt x="1015" y="795"/>
                      <a:pt x="1015" y="795"/>
                    </a:cubicBezTo>
                    <a:cubicBezTo>
                      <a:pt x="1015" y="779"/>
                      <a:pt x="1015" y="779"/>
                      <a:pt x="1015" y="779"/>
                    </a:cubicBezTo>
                    <a:close/>
                    <a:moveTo>
                      <a:pt x="1015" y="812"/>
                    </a:moveTo>
                    <a:cubicBezTo>
                      <a:pt x="1031" y="812"/>
                      <a:pt x="1031" y="812"/>
                      <a:pt x="1031" y="812"/>
                    </a:cubicBezTo>
                    <a:cubicBezTo>
                      <a:pt x="1031" y="828"/>
                      <a:pt x="1031" y="828"/>
                      <a:pt x="1031" y="828"/>
                    </a:cubicBezTo>
                    <a:cubicBezTo>
                      <a:pt x="1015" y="828"/>
                      <a:pt x="1015" y="828"/>
                      <a:pt x="1015" y="828"/>
                    </a:cubicBezTo>
                    <a:cubicBezTo>
                      <a:pt x="1015" y="812"/>
                      <a:pt x="1015" y="812"/>
                      <a:pt x="1015" y="812"/>
                    </a:cubicBezTo>
                    <a:close/>
                    <a:moveTo>
                      <a:pt x="1015" y="844"/>
                    </a:moveTo>
                    <a:cubicBezTo>
                      <a:pt x="1031" y="844"/>
                      <a:pt x="1031" y="844"/>
                      <a:pt x="1031" y="844"/>
                    </a:cubicBezTo>
                    <a:cubicBezTo>
                      <a:pt x="1031" y="861"/>
                      <a:pt x="1031" y="861"/>
                      <a:pt x="1031" y="861"/>
                    </a:cubicBezTo>
                    <a:cubicBezTo>
                      <a:pt x="1015" y="861"/>
                      <a:pt x="1015" y="861"/>
                      <a:pt x="1015" y="861"/>
                    </a:cubicBezTo>
                    <a:cubicBezTo>
                      <a:pt x="1015" y="844"/>
                      <a:pt x="1015" y="844"/>
                      <a:pt x="1015" y="844"/>
                    </a:cubicBezTo>
                    <a:close/>
                    <a:moveTo>
                      <a:pt x="1015" y="877"/>
                    </a:moveTo>
                    <a:cubicBezTo>
                      <a:pt x="1031" y="877"/>
                      <a:pt x="1031" y="877"/>
                      <a:pt x="1031" y="877"/>
                    </a:cubicBezTo>
                    <a:cubicBezTo>
                      <a:pt x="1031" y="893"/>
                      <a:pt x="1031" y="893"/>
                      <a:pt x="1031" y="893"/>
                    </a:cubicBezTo>
                    <a:cubicBezTo>
                      <a:pt x="1015" y="893"/>
                      <a:pt x="1015" y="893"/>
                      <a:pt x="1015" y="893"/>
                    </a:cubicBezTo>
                    <a:cubicBezTo>
                      <a:pt x="1015" y="877"/>
                      <a:pt x="1015" y="877"/>
                      <a:pt x="1015" y="877"/>
                    </a:cubicBezTo>
                    <a:close/>
                    <a:moveTo>
                      <a:pt x="1015" y="910"/>
                    </a:moveTo>
                    <a:cubicBezTo>
                      <a:pt x="1031" y="910"/>
                      <a:pt x="1031" y="910"/>
                      <a:pt x="1031" y="910"/>
                    </a:cubicBezTo>
                    <a:cubicBezTo>
                      <a:pt x="1031" y="926"/>
                      <a:pt x="1031" y="926"/>
                      <a:pt x="1031" y="926"/>
                    </a:cubicBezTo>
                    <a:cubicBezTo>
                      <a:pt x="1015" y="926"/>
                      <a:pt x="1015" y="926"/>
                      <a:pt x="1015" y="926"/>
                    </a:cubicBezTo>
                    <a:cubicBezTo>
                      <a:pt x="1015" y="910"/>
                      <a:pt x="1015" y="910"/>
                      <a:pt x="1015" y="910"/>
                    </a:cubicBezTo>
                    <a:close/>
                    <a:moveTo>
                      <a:pt x="1015" y="942"/>
                    </a:moveTo>
                    <a:cubicBezTo>
                      <a:pt x="1031" y="942"/>
                      <a:pt x="1031" y="942"/>
                      <a:pt x="1031" y="942"/>
                    </a:cubicBezTo>
                    <a:cubicBezTo>
                      <a:pt x="1031" y="959"/>
                      <a:pt x="1031" y="959"/>
                      <a:pt x="1031" y="959"/>
                    </a:cubicBezTo>
                    <a:cubicBezTo>
                      <a:pt x="1015" y="959"/>
                      <a:pt x="1015" y="959"/>
                      <a:pt x="1015" y="959"/>
                    </a:cubicBezTo>
                    <a:cubicBezTo>
                      <a:pt x="1015" y="942"/>
                      <a:pt x="1015" y="942"/>
                      <a:pt x="1015" y="942"/>
                    </a:cubicBezTo>
                    <a:close/>
                    <a:moveTo>
                      <a:pt x="1015" y="975"/>
                    </a:moveTo>
                    <a:cubicBezTo>
                      <a:pt x="1031" y="975"/>
                      <a:pt x="1031" y="975"/>
                      <a:pt x="1031" y="975"/>
                    </a:cubicBezTo>
                    <a:cubicBezTo>
                      <a:pt x="1031" y="991"/>
                      <a:pt x="1031" y="991"/>
                      <a:pt x="1031" y="991"/>
                    </a:cubicBezTo>
                    <a:cubicBezTo>
                      <a:pt x="1015" y="991"/>
                      <a:pt x="1015" y="991"/>
                      <a:pt x="1015" y="991"/>
                    </a:cubicBezTo>
                    <a:cubicBezTo>
                      <a:pt x="1015" y="975"/>
                      <a:pt x="1015" y="975"/>
                      <a:pt x="1015" y="975"/>
                    </a:cubicBezTo>
                    <a:close/>
                    <a:moveTo>
                      <a:pt x="1015" y="1007"/>
                    </a:moveTo>
                    <a:cubicBezTo>
                      <a:pt x="1031" y="1007"/>
                      <a:pt x="1031" y="1007"/>
                      <a:pt x="1031" y="1007"/>
                    </a:cubicBezTo>
                    <a:cubicBezTo>
                      <a:pt x="1031" y="1024"/>
                      <a:pt x="1031" y="1024"/>
                      <a:pt x="1031" y="1024"/>
                    </a:cubicBezTo>
                    <a:cubicBezTo>
                      <a:pt x="1015" y="1024"/>
                      <a:pt x="1015" y="1024"/>
                      <a:pt x="1015" y="1024"/>
                    </a:cubicBezTo>
                    <a:cubicBezTo>
                      <a:pt x="1015" y="1007"/>
                      <a:pt x="1015" y="1007"/>
                      <a:pt x="1015" y="1007"/>
                    </a:cubicBezTo>
                    <a:close/>
                    <a:moveTo>
                      <a:pt x="1015" y="1040"/>
                    </a:moveTo>
                    <a:cubicBezTo>
                      <a:pt x="1031" y="1040"/>
                      <a:pt x="1031" y="1040"/>
                      <a:pt x="1031" y="1040"/>
                    </a:cubicBezTo>
                    <a:cubicBezTo>
                      <a:pt x="1031" y="1056"/>
                      <a:pt x="1031" y="1056"/>
                      <a:pt x="1031" y="1056"/>
                    </a:cubicBezTo>
                    <a:cubicBezTo>
                      <a:pt x="1015" y="1056"/>
                      <a:pt x="1015" y="1056"/>
                      <a:pt x="1015" y="1056"/>
                    </a:cubicBezTo>
                    <a:cubicBezTo>
                      <a:pt x="1015" y="1040"/>
                      <a:pt x="1015" y="1040"/>
                      <a:pt x="1015" y="1040"/>
                    </a:cubicBezTo>
                    <a:close/>
                    <a:moveTo>
                      <a:pt x="1015" y="1073"/>
                    </a:moveTo>
                    <a:cubicBezTo>
                      <a:pt x="1031" y="1073"/>
                      <a:pt x="1031" y="1073"/>
                      <a:pt x="1031" y="1073"/>
                    </a:cubicBezTo>
                    <a:cubicBezTo>
                      <a:pt x="1031" y="1089"/>
                      <a:pt x="1031" y="1089"/>
                      <a:pt x="1031" y="1089"/>
                    </a:cubicBezTo>
                    <a:cubicBezTo>
                      <a:pt x="1015" y="1089"/>
                      <a:pt x="1015" y="1089"/>
                      <a:pt x="1015" y="1089"/>
                    </a:cubicBezTo>
                    <a:cubicBezTo>
                      <a:pt x="1015" y="1073"/>
                      <a:pt x="1015" y="1073"/>
                      <a:pt x="1015" y="1073"/>
                    </a:cubicBezTo>
                    <a:close/>
                    <a:moveTo>
                      <a:pt x="1015" y="1105"/>
                    </a:moveTo>
                    <a:cubicBezTo>
                      <a:pt x="1031" y="1105"/>
                      <a:pt x="1031" y="1105"/>
                      <a:pt x="1031" y="1105"/>
                    </a:cubicBezTo>
                    <a:cubicBezTo>
                      <a:pt x="1031" y="1122"/>
                      <a:pt x="1031" y="1122"/>
                      <a:pt x="1031" y="1122"/>
                    </a:cubicBezTo>
                    <a:cubicBezTo>
                      <a:pt x="1015" y="1122"/>
                      <a:pt x="1015" y="1122"/>
                      <a:pt x="1015" y="1122"/>
                    </a:cubicBezTo>
                    <a:cubicBezTo>
                      <a:pt x="1015" y="1105"/>
                      <a:pt x="1015" y="1105"/>
                      <a:pt x="1015" y="1105"/>
                    </a:cubicBezTo>
                    <a:close/>
                    <a:moveTo>
                      <a:pt x="1015" y="1138"/>
                    </a:moveTo>
                    <a:cubicBezTo>
                      <a:pt x="1031" y="1138"/>
                      <a:pt x="1031" y="1138"/>
                      <a:pt x="1031" y="1138"/>
                    </a:cubicBezTo>
                    <a:cubicBezTo>
                      <a:pt x="1031" y="1154"/>
                      <a:pt x="1031" y="1154"/>
                      <a:pt x="1031" y="1154"/>
                    </a:cubicBezTo>
                    <a:cubicBezTo>
                      <a:pt x="1015" y="1154"/>
                      <a:pt x="1015" y="1154"/>
                      <a:pt x="1015" y="1154"/>
                    </a:cubicBezTo>
                    <a:cubicBezTo>
                      <a:pt x="1015" y="1138"/>
                      <a:pt x="1015" y="1138"/>
                      <a:pt x="1015" y="1138"/>
                    </a:cubicBezTo>
                    <a:close/>
                    <a:moveTo>
                      <a:pt x="1015" y="1171"/>
                    </a:moveTo>
                    <a:cubicBezTo>
                      <a:pt x="1031" y="1171"/>
                      <a:pt x="1031" y="1171"/>
                      <a:pt x="1031" y="1171"/>
                    </a:cubicBezTo>
                    <a:cubicBezTo>
                      <a:pt x="1031" y="1187"/>
                      <a:pt x="1031" y="1187"/>
                      <a:pt x="1031" y="1187"/>
                    </a:cubicBezTo>
                    <a:cubicBezTo>
                      <a:pt x="1015" y="1187"/>
                      <a:pt x="1015" y="1187"/>
                      <a:pt x="1015" y="1187"/>
                    </a:cubicBezTo>
                    <a:cubicBezTo>
                      <a:pt x="1015" y="1171"/>
                      <a:pt x="1015" y="1171"/>
                      <a:pt x="1015" y="1171"/>
                    </a:cubicBezTo>
                    <a:close/>
                    <a:moveTo>
                      <a:pt x="1015" y="1203"/>
                    </a:moveTo>
                    <a:cubicBezTo>
                      <a:pt x="1031" y="1203"/>
                      <a:pt x="1031" y="1203"/>
                      <a:pt x="1031" y="1203"/>
                    </a:cubicBezTo>
                    <a:cubicBezTo>
                      <a:pt x="1031" y="1220"/>
                      <a:pt x="1031" y="1220"/>
                      <a:pt x="1031" y="1220"/>
                    </a:cubicBezTo>
                    <a:cubicBezTo>
                      <a:pt x="1015" y="1220"/>
                      <a:pt x="1015" y="1220"/>
                      <a:pt x="1015" y="1220"/>
                    </a:cubicBezTo>
                    <a:cubicBezTo>
                      <a:pt x="1015" y="1203"/>
                      <a:pt x="1015" y="1203"/>
                      <a:pt x="1015" y="1203"/>
                    </a:cubicBezTo>
                    <a:close/>
                    <a:moveTo>
                      <a:pt x="1015" y="1236"/>
                    </a:moveTo>
                    <a:cubicBezTo>
                      <a:pt x="1031" y="1236"/>
                      <a:pt x="1031" y="1236"/>
                      <a:pt x="1031" y="1236"/>
                    </a:cubicBezTo>
                    <a:cubicBezTo>
                      <a:pt x="1031" y="1252"/>
                      <a:pt x="1031" y="1252"/>
                      <a:pt x="1031" y="1252"/>
                    </a:cubicBezTo>
                    <a:cubicBezTo>
                      <a:pt x="1015" y="1252"/>
                      <a:pt x="1015" y="1252"/>
                      <a:pt x="1015" y="1252"/>
                    </a:cubicBezTo>
                    <a:cubicBezTo>
                      <a:pt x="1015" y="1236"/>
                      <a:pt x="1015" y="1236"/>
                      <a:pt x="1015" y="1236"/>
                    </a:cubicBezTo>
                    <a:close/>
                    <a:moveTo>
                      <a:pt x="1015" y="1269"/>
                    </a:moveTo>
                    <a:cubicBezTo>
                      <a:pt x="1031" y="1269"/>
                      <a:pt x="1031" y="1269"/>
                      <a:pt x="1031" y="1269"/>
                    </a:cubicBezTo>
                    <a:cubicBezTo>
                      <a:pt x="1031" y="1285"/>
                      <a:pt x="1031" y="1285"/>
                      <a:pt x="1031" y="1285"/>
                    </a:cubicBezTo>
                    <a:cubicBezTo>
                      <a:pt x="1015" y="1285"/>
                      <a:pt x="1015" y="1285"/>
                      <a:pt x="1015" y="1285"/>
                    </a:cubicBezTo>
                    <a:cubicBezTo>
                      <a:pt x="1015" y="1269"/>
                      <a:pt x="1015" y="1269"/>
                      <a:pt x="1015" y="1269"/>
                    </a:cubicBezTo>
                    <a:close/>
                    <a:moveTo>
                      <a:pt x="1015" y="1301"/>
                    </a:moveTo>
                    <a:cubicBezTo>
                      <a:pt x="1031" y="1301"/>
                      <a:pt x="1031" y="1301"/>
                      <a:pt x="1031" y="1301"/>
                    </a:cubicBezTo>
                    <a:cubicBezTo>
                      <a:pt x="1031" y="1318"/>
                      <a:pt x="1031" y="1318"/>
                      <a:pt x="1031" y="1318"/>
                    </a:cubicBezTo>
                    <a:cubicBezTo>
                      <a:pt x="1015" y="1318"/>
                      <a:pt x="1015" y="1318"/>
                      <a:pt x="1015" y="1318"/>
                    </a:cubicBezTo>
                    <a:cubicBezTo>
                      <a:pt x="1015" y="1301"/>
                      <a:pt x="1015" y="1301"/>
                      <a:pt x="1015" y="1301"/>
                    </a:cubicBezTo>
                    <a:close/>
                    <a:moveTo>
                      <a:pt x="1015" y="1334"/>
                    </a:moveTo>
                    <a:cubicBezTo>
                      <a:pt x="1031" y="1334"/>
                      <a:pt x="1031" y="1334"/>
                      <a:pt x="1031" y="1334"/>
                    </a:cubicBezTo>
                    <a:cubicBezTo>
                      <a:pt x="1031" y="1350"/>
                      <a:pt x="1031" y="1350"/>
                      <a:pt x="1031" y="1350"/>
                    </a:cubicBezTo>
                    <a:cubicBezTo>
                      <a:pt x="1015" y="1350"/>
                      <a:pt x="1015" y="1350"/>
                      <a:pt x="1015" y="1350"/>
                    </a:cubicBezTo>
                    <a:cubicBezTo>
                      <a:pt x="1015" y="1334"/>
                      <a:pt x="1015" y="1334"/>
                      <a:pt x="1015" y="1334"/>
                    </a:cubicBezTo>
                    <a:close/>
                    <a:moveTo>
                      <a:pt x="1015" y="1367"/>
                    </a:moveTo>
                    <a:cubicBezTo>
                      <a:pt x="1031" y="1367"/>
                      <a:pt x="1031" y="1367"/>
                      <a:pt x="1031" y="1367"/>
                    </a:cubicBezTo>
                    <a:cubicBezTo>
                      <a:pt x="1031" y="1383"/>
                      <a:pt x="1031" y="1383"/>
                      <a:pt x="1031" y="1383"/>
                    </a:cubicBezTo>
                    <a:cubicBezTo>
                      <a:pt x="1015" y="1383"/>
                      <a:pt x="1015" y="1383"/>
                      <a:pt x="1015" y="1383"/>
                    </a:cubicBezTo>
                    <a:cubicBezTo>
                      <a:pt x="1015" y="1367"/>
                      <a:pt x="1015" y="1367"/>
                      <a:pt x="1015" y="1367"/>
                    </a:cubicBezTo>
                    <a:close/>
                    <a:moveTo>
                      <a:pt x="1015" y="1399"/>
                    </a:moveTo>
                    <a:cubicBezTo>
                      <a:pt x="1031" y="1399"/>
                      <a:pt x="1031" y="1399"/>
                      <a:pt x="1031" y="1399"/>
                    </a:cubicBezTo>
                    <a:cubicBezTo>
                      <a:pt x="1031" y="1415"/>
                      <a:pt x="1031" y="1415"/>
                      <a:pt x="1031" y="1415"/>
                    </a:cubicBezTo>
                    <a:cubicBezTo>
                      <a:pt x="1015" y="1415"/>
                      <a:pt x="1015" y="1415"/>
                      <a:pt x="1015" y="1415"/>
                    </a:cubicBezTo>
                    <a:cubicBezTo>
                      <a:pt x="1015" y="1399"/>
                      <a:pt x="1015" y="1399"/>
                      <a:pt x="1015" y="1399"/>
                    </a:cubicBezTo>
                    <a:close/>
                    <a:moveTo>
                      <a:pt x="1015" y="1432"/>
                    </a:moveTo>
                    <a:cubicBezTo>
                      <a:pt x="1031" y="1432"/>
                      <a:pt x="1031" y="1432"/>
                      <a:pt x="1031" y="1432"/>
                    </a:cubicBezTo>
                    <a:cubicBezTo>
                      <a:pt x="1031" y="1448"/>
                      <a:pt x="1031" y="1448"/>
                      <a:pt x="1031" y="1448"/>
                    </a:cubicBezTo>
                    <a:cubicBezTo>
                      <a:pt x="1015" y="1448"/>
                      <a:pt x="1015" y="1448"/>
                      <a:pt x="1015" y="1448"/>
                    </a:cubicBezTo>
                    <a:cubicBezTo>
                      <a:pt x="1015" y="1432"/>
                      <a:pt x="1015" y="1432"/>
                      <a:pt x="1015" y="1432"/>
                    </a:cubicBezTo>
                    <a:close/>
                    <a:moveTo>
                      <a:pt x="1962" y="708"/>
                    </a:moveTo>
                    <a:cubicBezTo>
                      <a:pt x="1978" y="708"/>
                      <a:pt x="1978" y="708"/>
                      <a:pt x="1978" y="708"/>
                    </a:cubicBezTo>
                    <a:cubicBezTo>
                      <a:pt x="1978" y="725"/>
                      <a:pt x="1978" y="725"/>
                      <a:pt x="1978" y="725"/>
                    </a:cubicBezTo>
                    <a:cubicBezTo>
                      <a:pt x="1962" y="725"/>
                      <a:pt x="1962" y="725"/>
                      <a:pt x="1962" y="725"/>
                    </a:cubicBezTo>
                    <a:cubicBezTo>
                      <a:pt x="1962" y="708"/>
                      <a:pt x="1962" y="708"/>
                      <a:pt x="1962" y="708"/>
                    </a:cubicBezTo>
                    <a:close/>
                    <a:moveTo>
                      <a:pt x="1962" y="741"/>
                    </a:moveTo>
                    <a:cubicBezTo>
                      <a:pt x="1978" y="741"/>
                      <a:pt x="1978" y="741"/>
                      <a:pt x="1978" y="741"/>
                    </a:cubicBezTo>
                    <a:cubicBezTo>
                      <a:pt x="1978" y="757"/>
                      <a:pt x="1978" y="757"/>
                      <a:pt x="1978" y="757"/>
                    </a:cubicBezTo>
                    <a:cubicBezTo>
                      <a:pt x="1962" y="757"/>
                      <a:pt x="1962" y="757"/>
                      <a:pt x="1962" y="757"/>
                    </a:cubicBezTo>
                    <a:cubicBezTo>
                      <a:pt x="1962" y="741"/>
                      <a:pt x="1962" y="741"/>
                      <a:pt x="1962" y="741"/>
                    </a:cubicBezTo>
                    <a:close/>
                    <a:moveTo>
                      <a:pt x="1962" y="774"/>
                    </a:moveTo>
                    <a:cubicBezTo>
                      <a:pt x="1978" y="774"/>
                      <a:pt x="1978" y="774"/>
                      <a:pt x="1978" y="774"/>
                    </a:cubicBezTo>
                    <a:cubicBezTo>
                      <a:pt x="1978" y="790"/>
                      <a:pt x="1978" y="790"/>
                      <a:pt x="1978" y="790"/>
                    </a:cubicBezTo>
                    <a:cubicBezTo>
                      <a:pt x="1962" y="790"/>
                      <a:pt x="1962" y="790"/>
                      <a:pt x="1962" y="790"/>
                    </a:cubicBezTo>
                    <a:cubicBezTo>
                      <a:pt x="1962" y="774"/>
                      <a:pt x="1962" y="774"/>
                      <a:pt x="1962" y="774"/>
                    </a:cubicBezTo>
                    <a:close/>
                    <a:moveTo>
                      <a:pt x="1962" y="806"/>
                    </a:moveTo>
                    <a:cubicBezTo>
                      <a:pt x="1978" y="806"/>
                      <a:pt x="1978" y="806"/>
                      <a:pt x="1978" y="806"/>
                    </a:cubicBezTo>
                    <a:cubicBezTo>
                      <a:pt x="1978" y="823"/>
                      <a:pt x="1978" y="823"/>
                      <a:pt x="1978" y="823"/>
                    </a:cubicBezTo>
                    <a:cubicBezTo>
                      <a:pt x="1962" y="823"/>
                      <a:pt x="1962" y="823"/>
                      <a:pt x="1962" y="823"/>
                    </a:cubicBezTo>
                    <a:cubicBezTo>
                      <a:pt x="1962" y="806"/>
                      <a:pt x="1962" y="806"/>
                      <a:pt x="1962" y="806"/>
                    </a:cubicBezTo>
                    <a:close/>
                    <a:moveTo>
                      <a:pt x="1961" y="822"/>
                    </a:moveTo>
                    <a:cubicBezTo>
                      <a:pt x="1961" y="838"/>
                      <a:pt x="1961" y="838"/>
                      <a:pt x="1961" y="838"/>
                    </a:cubicBezTo>
                    <a:cubicBezTo>
                      <a:pt x="1945" y="838"/>
                      <a:pt x="1945" y="838"/>
                      <a:pt x="1945" y="838"/>
                    </a:cubicBezTo>
                    <a:cubicBezTo>
                      <a:pt x="1945" y="822"/>
                      <a:pt x="1945" y="822"/>
                      <a:pt x="1945" y="822"/>
                    </a:cubicBezTo>
                    <a:cubicBezTo>
                      <a:pt x="1961" y="822"/>
                      <a:pt x="1961" y="822"/>
                      <a:pt x="1961" y="822"/>
                    </a:cubicBezTo>
                    <a:close/>
                    <a:moveTo>
                      <a:pt x="1929" y="822"/>
                    </a:moveTo>
                    <a:cubicBezTo>
                      <a:pt x="1929" y="838"/>
                      <a:pt x="1929" y="838"/>
                      <a:pt x="1929" y="838"/>
                    </a:cubicBezTo>
                    <a:cubicBezTo>
                      <a:pt x="1912" y="838"/>
                      <a:pt x="1912" y="838"/>
                      <a:pt x="1912" y="838"/>
                    </a:cubicBezTo>
                    <a:cubicBezTo>
                      <a:pt x="1912" y="822"/>
                      <a:pt x="1912" y="822"/>
                      <a:pt x="1912" y="822"/>
                    </a:cubicBezTo>
                    <a:cubicBezTo>
                      <a:pt x="1929" y="822"/>
                      <a:pt x="1929" y="822"/>
                      <a:pt x="1929" y="822"/>
                    </a:cubicBezTo>
                    <a:close/>
                    <a:moveTo>
                      <a:pt x="1896" y="822"/>
                    </a:moveTo>
                    <a:cubicBezTo>
                      <a:pt x="1896" y="838"/>
                      <a:pt x="1896" y="838"/>
                      <a:pt x="1896" y="838"/>
                    </a:cubicBezTo>
                    <a:cubicBezTo>
                      <a:pt x="1880" y="838"/>
                      <a:pt x="1880" y="838"/>
                      <a:pt x="1880" y="838"/>
                    </a:cubicBezTo>
                    <a:cubicBezTo>
                      <a:pt x="1880" y="822"/>
                      <a:pt x="1880" y="822"/>
                      <a:pt x="1880" y="822"/>
                    </a:cubicBezTo>
                    <a:cubicBezTo>
                      <a:pt x="1896" y="822"/>
                      <a:pt x="1896" y="822"/>
                      <a:pt x="1896" y="822"/>
                    </a:cubicBezTo>
                    <a:close/>
                    <a:moveTo>
                      <a:pt x="1863" y="822"/>
                    </a:moveTo>
                    <a:cubicBezTo>
                      <a:pt x="1863" y="838"/>
                      <a:pt x="1863" y="838"/>
                      <a:pt x="1863" y="838"/>
                    </a:cubicBezTo>
                    <a:cubicBezTo>
                      <a:pt x="1847" y="838"/>
                      <a:pt x="1847" y="838"/>
                      <a:pt x="1847" y="838"/>
                    </a:cubicBezTo>
                    <a:cubicBezTo>
                      <a:pt x="1847" y="822"/>
                      <a:pt x="1847" y="822"/>
                      <a:pt x="1847" y="822"/>
                    </a:cubicBezTo>
                    <a:cubicBezTo>
                      <a:pt x="1863" y="822"/>
                      <a:pt x="1863" y="822"/>
                      <a:pt x="1863" y="822"/>
                    </a:cubicBezTo>
                    <a:close/>
                    <a:moveTo>
                      <a:pt x="1831" y="822"/>
                    </a:moveTo>
                    <a:cubicBezTo>
                      <a:pt x="1831" y="838"/>
                      <a:pt x="1831" y="838"/>
                      <a:pt x="1831" y="838"/>
                    </a:cubicBezTo>
                    <a:cubicBezTo>
                      <a:pt x="1814" y="838"/>
                      <a:pt x="1814" y="838"/>
                      <a:pt x="1814" y="838"/>
                    </a:cubicBezTo>
                    <a:cubicBezTo>
                      <a:pt x="1814" y="822"/>
                      <a:pt x="1814" y="822"/>
                      <a:pt x="1814" y="822"/>
                    </a:cubicBezTo>
                    <a:cubicBezTo>
                      <a:pt x="1831" y="822"/>
                      <a:pt x="1831" y="822"/>
                      <a:pt x="1831" y="822"/>
                    </a:cubicBezTo>
                    <a:close/>
                    <a:moveTo>
                      <a:pt x="1798" y="822"/>
                    </a:moveTo>
                    <a:cubicBezTo>
                      <a:pt x="1798" y="838"/>
                      <a:pt x="1798" y="838"/>
                      <a:pt x="1798" y="838"/>
                    </a:cubicBezTo>
                    <a:cubicBezTo>
                      <a:pt x="1782" y="838"/>
                      <a:pt x="1782" y="838"/>
                      <a:pt x="1782" y="838"/>
                    </a:cubicBezTo>
                    <a:cubicBezTo>
                      <a:pt x="1782" y="822"/>
                      <a:pt x="1782" y="822"/>
                      <a:pt x="1782" y="822"/>
                    </a:cubicBezTo>
                    <a:cubicBezTo>
                      <a:pt x="1798" y="822"/>
                      <a:pt x="1798" y="822"/>
                      <a:pt x="1798" y="822"/>
                    </a:cubicBezTo>
                    <a:close/>
                    <a:moveTo>
                      <a:pt x="1766" y="822"/>
                    </a:moveTo>
                    <a:cubicBezTo>
                      <a:pt x="1766" y="838"/>
                      <a:pt x="1766" y="838"/>
                      <a:pt x="1766" y="838"/>
                    </a:cubicBezTo>
                    <a:cubicBezTo>
                      <a:pt x="1749" y="838"/>
                      <a:pt x="1749" y="838"/>
                      <a:pt x="1749" y="838"/>
                    </a:cubicBezTo>
                    <a:cubicBezTo>
                      <a:pt x="1749" y="822"/>
                      <a:pt x="1749" y="822"/>
                      <a:pt x="1749" y="822"/>
                    </a:cubicBezTo>
                    <a:cubicBezTo>
                      <a:pt x="1766" y="822"/>
                      <a:pt x="1766" y="822"/>
                      <a:pt x="1766" y="822"/>
                    </a:cubicBezTo>
                    <a:close/>
                    <a:moveTo>
                      <a:pt x="1733" y="822"/>
                    </a:moveTo>
                    <a:cubicBezTo>
                      <a:pt x="1733" y="838"/>
                      <a:pt x="1733" y="838"/>
                      <a:pt x="1733" y="838"/>
                    </a:cubicBezTo>
                    <a:cubicBezTo>
                      <a:pt x="1717" y="838"/>
                      <a:pt x="1717" y="838"/>
                      <a:pt x="1717" y="838"/>
                    </a:cubicBezTo>
                    <a:cubicBezTo>
                      <a:pt x="1717" y="822"/>
                      <a:pt x="1717" y="822"/>
                      <a:pt x="1717" y="822"/>
                    </a:cubicBezTo>
                    <a:cubicBezTo>
                      <a:pt x="1733" y="822"/>
                      <a:pt x="1733" y="822"/>
                      <a:pt x="1733" y="822"/>
                    </a:cubicBezTo>
                    <a:close/>
                    <a:moveTo>
                      <a:pt x="1706" y="844"/>
                    </a:moveTo>
                    <a:cubicBezTo>
                      <a:pt x="1723" y="844"/>
                      <a:pt x="1723" y="844"/>
                      <a:pt x="1723" y="844"/>
                    </a:cubicBezTo>
                    <a:cubicBezTo>
                      <a:pt x="1723" y="861"/>
                      <a:pt x="1723" y="861"/>
                      <a:pt x="1723" y="861"/>
                    </a:cubicBezTo>
                    <a:cubicBezTo>
                      <a:pt x="1706" y="861"/>
                      <a:pt x="1706" y="861"/>
                      <a:pt x="1706" y="861"/>
                    </a:cubicBezTo>
                    <a:cubicBezTo>
                      <a:pt x="1706" y="844"/>
                      <a:pt x="1706" y="844"/>
                      <a:pt x="1706" y="844"/>
                    </a:cubicBezTo>
                    <a:close/>
                    <a:moveTo>
                      <a:pt x="1706" y="877"/>
                    </a:moveTo>
                    <a:cubicBezTo>
                      <a:pt x="1723" y="877"/>
                      <a:pt x="1723" y="877"/>
                      <a:pt x="1723" y="877"/>
                    </a:cubicBezTo>
                    <a:cubicBezTo>
                      <a:pt x="1723" y="893"/>
                      <a:pt x="1723" y="893"/>
                      <a:pt x="1723" y="893"/>
                    </a:cubicBezTo>
                    <a:cubicBezTo>
                      <a:pt x="1706" y="893"/>
                      <a:pt x="1706" y="893"/>
                      <a:pt x="1706" y="893"/>
                    </a:cubicBezTo>
                    <a:cubicBezTo>
                      <a:pt x="1706" y="877"/>
                      <a:pt x="1706" y="877"/>
                      <a:pt x="1706" y="877"/>
                    </a:cubicBezTo>
                    <a:close/>
                    <a:moveTo>
                      <a:pt x="1706" y="910"/>
                    </a:moveTo>
                    <a:cubicBezTo>
                      <a:pt x="1723" y="910"/>
                      <a:pt x="1723" y="910"/>
                      <a:pt x="1723" y="910"/>
                    </a:cubicBezTo>
                    <a:cubicBezTo>
                      <a:pt x="1723" y="926"/>
                      <a:pt x="1723" y="926"/>
                      <a:pt x="1723" y="926"/>
                    </a:cubicBezTo>
                    <a:cubicBezTo>
                      <a:pt x="1706" y="926"/>
                      <a:pt x="1706" y="926"/>
                      <a:pt x="1706" y="926"/>
                    </a:cubicBezTo>
                    <a:cubicBezTo>
                      <a:pt x="1706" y="910"/>
                      <a:pt x="1706" y="910"/>
                      <a:pt x="1706" y="910"/>
                    </a:cubicBezTo>
                    <a:close/>
                    <a:moveTo>
                      <a:pt x="1706" y="942"/>
                    </a:moveTo>
                    <a:cubicBezTo>
                      <a:pt x="1723" y="942"/>
                      <a:pt x="1723" y="942"/>
                      <a:pt x="1723" y="942"/>
                    </a:cubicBezTo>
                    <a:cubicBezTo>
                      <a:pt x="1723" y="959"/>
                      <a:pt x="1723" y="959"/>
                      <a:pt x="1723" y="959"/>
                    </a:cubicBezTo>
                    <a:cubicBezTo>
                      <a:pt x="1706" y="959"/>
                      <a:pt x="1706" y="959"/>
                      <a:pt x="1706" y="959"/>
                    </a:cubicBezTo>
                    <a:cubicBezTo>
                      <a:pt x="1706" y="942"/>
                      <a:pt x="1706" y="942"/>
                      <a:pt x="1706" y="942"/>
                    </a:cubicBezTo>
                    <a:close/>
                    <a:moveTo>
                      <a:pt x="1706" y="975"/>
                    </a:moveTo>
                    <a:cubicBezTo>
                      <a:pt x="1723" y="975"/>
                      <a:pt x="1723" y="975"/>
                      <a:pt x="1723" y="975"/>
                    </a:cubicBezTo>
                    <a:cubicBezTo>
                      <a:pt x="1723" y="991"/>
                      <a:pt x="1723" y="991"/>
                      <a:pt x="1723" y="991"/>
                    </a:cubicBezTo>
                    <a:cubicBezTo>
                      <a:pt x="1706" y="991"/>
                      <a:pt x="1706" y="991"/>
                      <a:pt x="1706" y="991"/>
                    </a:cubicBezTo>
                    <a:cubicBezTo>
                      <a:pt x="1706" y="975"/>
                      <a:pt x="1706" y="975"/>
                      <a:pt x="1706" y="975"/>
                    </a:cubicBezTo>
                    <a:close/>
                    <a:moveTo>
                      <a:pt x="1706" y="1007"/>
                    </a:moveTo>
                    <a:cubicBezTo>
                      <a:pt x="1723" y="1007"/>
                      <a:pt x="1723" y="1007"/>
                      <a:pt x="1723" y="1007"/>
                    </a:cubicBezTo>
                    <a:cubicBezTo>
                      <a:pt x="1723" y="1024"/>
                      <a:pt x="1723" y="1024"/>
                      <a:pt x="1723" y="1024"/>
                    </a:cubicBezTo>
                    <a:cubicBezTo>
                      <a:pt x="1706" y="1024"/>
                      <a:pt x="1706" y="1024"/>
                      <a:pt x="1706" y="1024"/>
                    </a:cubicBezTo>
                    <a:cubicBezTo>
                      <a:pt x="1706" y="1007"/>
                      <a:pt x="1706" y="1007"/>
                      <a:pt x="1706" y="1007"/>
                    </a:cubicBezTo>
                    <a:close/>
                    <a:moveTo>
                      <a:pt x="1706" y="1040"/>
                    </a:moveTo>
                    <a:cubicBezTo>
                      <a:pt x="1723" y="1040"/>
                      <a:pt x="1723" y="1040"/>
                      <a:pt x="1723" y="1040"/>
                    </a:cubicBezTo>
                    <a:cubicBezTo>
                      <a:pt x="1723" y="1056"/>
                      <a:pt x="1723" y="1056"/>
                      <a:pt x="1723" y="1056"/>
                    </a:cubicBezTo>
                    <a:cubicBezTo>
                      <a:pt x="1706" y="1056"/>
                      <a:pt x="1706" y="1056"/>
                      <a:pt x="1706" y="1056"/>
                    </a:cubicBezTo>
                    <a:cubicBezTo>
                      <a:pt x="1706" y="1040"/>
                      <a:pt x="1706" y="1040"/>
                      <a:pt x="1706" y="1040"/>
                    </a:cubicBezTo>
                    <a:close/>
                    <a:moveTo>
                      <a:pt x="1706" y="1073"/>
                    </a:moveTo>
                    <a:cubicBezTo>
                      <a:pt x="1723" y="1073"/>
                      <a:pt x="1723" y="1073"/>
                      <a:pt x="1723" y="1073"/>
                    </a:cubicBezTo>
                    <a:cubicBezTo>
                      <a:pt x="1723" y="1089"/>
                      <a:pt x="1723" y="1089"/>
                      <a:pt x="1723" y="1089"/>
                    </a:cubicBezTo>
                    <a:cubicBezTo>
                      <a:pt x="1706" y="1089"/>
                      <a:pt x="1706" y="1089"/>
                      <a:pt x="1706" y="1089"/>
                    </a:cubicBezTo>
                    <a:cubicBezTo>
                      <a:pt x="1706" y="1073"/>
                      <a:pt x="1706" y="1073"/>
                      <a:pt x="1706" y="1073"/>
                    </a:cubicBezTo>
                    <a:close/>
                    <a:moveTo>
                      <a:pt x="1706" y="1105"/>
                    </a:moveTo>
                    <a:cubicBezTo>
                      <a:pt x="1723" y="1105"/>
                      <a:pt x="1723" y="1105"/>
                      <a:pt x="1723" y="1105"/>
                    </a:cubicBezTo>
                    <a:cubicBezTo>
                      <a:pt x="1723" y="1122"/>
                      <a:pt x="1723" y="1122"/>
                      <a:pt x="1723" y="1122"/>
                    </a:cubicBezTo>
                    <a:cubicBezTo>
                      <a:pt x="1706" y="1122"/>
                      <a:pt x="1706" y="1122"/>
                      <a:pt x="1706" y="1122"/>
                    </a:cubicBezTo>
                    <a:cubicBezTo>
                      <a:pt x="1706" y="1105"/>
                      <a:pt x="1706" y="1105"/>
                      <a:pt x="1706" y="1105"/>
                    </a:cubicBezTo>
                    <a:close/>
                    <a:moveTo>
                      <a:pt x="1706" y="1138"/>
                    </a:moveTo>
                    <a:cubicBezTo>
                      <a:pt x="1723" y="1138"/>
                      <a:pt x="1723" y="1138"/>
                      <a:pt x="1723" y="1138"/>
                    </a:cubicBezTo>
                    <a:cubicBezTo>
                      <a:pt x="1723" y="1154"/>
                      <a:pt x="1723" y="1154"/>
                      <a:pt x="1723" y="1154"/>
                    </a:cubicBezTo>
                    <a:cubicBezTo>
                      <a:pt x="1706" y="1154"/>
                      <a:pt x="1706" y="1154"/>
                      <a:pt x="1706" y="1154"/>
                    </a:cubicBezTo>
                    <a:cubicBezTo>
                      <a:pt x="1706" y="1138"/>
                      <a:pt x="1706" y="1138"/>
                      <a:pt x="1706" y="1138"/>
                    </a:cubicBezTo>
                    <a:close/>
                    <a:moveTo>
                      <a:pt x="1706" y="1171"/>
                    </a:moveTo>
                    <a:cubicBezTo>
                      <a:pt x="1723" y="1171"/>
                      <a:pt x="1723" y="1171"/>
                      <a:pt x="1723" y="1171"/>
                    </a:cubicBezTo>
                    <a:cubicBezTo>
                      <a:pt x="1723" y="1187"/>
                      <a:pt x="1723" y="1187"/>
                      <a:pt x="1723" y="1187"/>
                    </a:cubicBezTo>
                    <a:cubicBezTo>
                      <a:pt x="1706" y="1187"/>
                      <a:pt x="1706" y="1187"/>
                      <a:pt x="1706" y="1187"/>
                    </a:cubicBezTo>
                    <a:cubicBezTo>
                      <a:pt x="1706" y="1171"/>
                      <a:pt x="1706" y="1171"/>
                      <a:pt x="1706" y="1171"/>
                    </a:cubicBezTo>
                    <a:close/>
                    <a:moveTo>
                      <a:pt x="1706" y="1203"/>
                    </a:moveTo>
                    <a:cubicBezTo>
                      <a:pt x="1723" y="1203"/>
                      <a:pt x="1723" y="1203"/>
                      <a:pt x="1723" y="1203"/>
                    </a:cubicBezTo>
                    <a:cubicBezTo>
                      <a:pt x="1723" y="1220"/>
                      <a:pt x="1723" y="1220"/>
                      <a:pt x="1723" y="1220"/>
                    </a:cubicBezTo>
                    <a:cubicBezTo>
                      <a:pt x="1706" y="1220"/>
                      <a:pt x="1706" y="1220"/>
                      <a:pt x="1706" y="1220"/>
                    </a:cubicBezTo>
                    <a:cubicBezTo>
                      <a:pt x="1706" y="1203"/>
                      <a:pt x="1706" y="1203"/>
                      <a:pt x="1706" y="1203"/>
                    </a:cubicBezTo>
                    <a:close/>
                    <a:moveTo>
                      <a:pt x="1706" y="1236"/>
                    </a:moveTo>
                    <a:cubicBezTo>
                      <a:pt x="1723" y="1236"/>
                      <a:pt x="1723" y="1236"/>
                      <a:pt x="1723" y="1236"/>
                    </a:cubicBezTo>
                    <a:cubicBezTo>
                      <a:pt x="1723" y="1252"/>
                      <a:pt x="1723" y="1252"/>
                      <a:pt x="1723" y="1252"/>
                    </a:cubicBezTo>
                    <a:cubicBezTo>
                      <a:pt x="1706" y="1252"/>
                      <a:pt x="1706" y="1252"/>
                      <a:pt x="1706" y="1252"/>
                    </a:cubicBezTo>
                    <a:cubicBezTo>
                      <a:pt x="1706" y="1236"/>
                      <a:pt x="1706" y="1236"/>
                      <a:pt x="1706" y="1236"/>
                    </a:cubicBezTo>
                    <a:close/>
                    <a:moveTo>
                      <a:pt x="1706" y="1269"/>
                    </a:moveTo>
                    <a:cubicBezTo>
                      <a:pt x="1723" y="1269"/>
                      <a:pt x="1723" y="1269"/>
                      <a:pt x="1723" y="1269"/>
                    </a:cubicBezTo>
                    <a:cubicBezTo>
                      <a:pt x="1723" y="1285"/>
                      <a:pt x="1723" y="1285"/>
                      <a:pt x="1723" y="1285"/>
                    </a:cubicBezTo>
                    <a:cubicBezTo>
                      <a:pt x="1706" y="1285"/>
                      <a:pt x="1706" y="1285"/>
                      <a:pt x="1706" y="1285"/>
                    </a:cubicBezTo>
                    <a:cubicBezTo>
                      <a:pt x="1706" y="1269"/>
                      <a:pt x="1706" y="1269"/>
                      <a:pt x="1706" y="1269"/>
                    </a:cubicBezTo>
                    <a:close/>
                    <a:moveTo>
                      <a:pt x="1706" y="1301"/>
                    </a:moveTo>
                    <a:cubicBezTo>
                      <a:pt x="1723" y="1301"/>
                      <a:pt x="1723" y="1301"/>
                      <a:pt x="1723" y="1301"/>
                    </a:cubicBezTo>
                    <a:cubicBezTo>
                      <a:pt x="1723" y="1318"/>
                      <a:pt x="1723" y="1318"/>
                      <a:pt x="1723" y="1318"/>
                    </a:cubicBezTo>
                    <a:cubicBezTo>
                      <a:pt x="1706" y="1318"/>
                      <a:pt x="1706" y="1318"/>
                      <a:pt x="1706" y="1318"/>
                    </a:cubicBezTo>
                    <a:cubicBezTo>
                      <a:pt x="1706" y="1301"/>
                      <a:pt x="1706" y="1301"/>
                      <a:pt x="1706" y="1301"/>
                    </a:cubicBezTo>
                    <a:close/>
                    <a:moveTo>
                      <a:pt x="1706" y="1334"/>
                    </a:moveTo>
                    <a:cubicBezTo>
                      <a:pt x="1723" y="1334"/>
                      <a:pt x="1723" y="1334"/>
                      <a:pt x="1723" y="1334"/>
                    </a:cubicBezTo>
                    <a:cubicBezTo>
                      <a:pt x="1723" y="1350"/>
                      <a:pt x="1723" y="1350"/>
                      <a:pt x="1723" y="1350"/>
                    </a:cubicBezTo>
                    <a:cubicBezTo>
                      <a:pt x="1706" y="1350"/>
                      <a:pt x="1706" y="1350"/>
                      <a:pt x="1706" y="1350"/>
                    </a:cubicBezTo>
                    <a:cubicBezTo>
                      <a:pt x="1706" y="1334"/>
                      <a:pt x="1706" y="1334"/>
                      <a:pt x="1706" y="1334"/>
                    </a:cubicBezTo>
                    <a:close/>
                    <a:moveTo>
                      <a:pt x="1706" y="1367"/>
                    </a:moveTo>
                    <a:cubicBezTo>
                      <a:pt x="1723" y="1367"/>
                      <a:pt x="1723" y="1367"/>
                      <a:pt x="1723" y="1367"/>
                    </a:cubicBezTo>
                    <a:cubicBezTo>
                      <a:pt x="1723" y="1383"/>
                      <a:pt x="1723" y="1383"/>
                      <a:pt x="1723" y="1383"/>
                    </a:cubicBezTo>
                    <a:cubicBezTo>
                      <a:pt x="1706" y="1383"/>
                      <a:pt x="1706" y="1383"/>
                      <a:pt x="1706" y="1383"/>
                    </a:cubicBezTo>
                    <a:cubicBezTo>
                      <a:pt x="1706" y="1367"/>
                      <a:pt x="1706" y="1367"/>
                      <a:pt x="1706" y="1367"/>
                    </a:cubicBezTo>
                    <a:close/>
                    <a:moveTo>
                      <a:pt x="1706" y="1399"/>
                    </a:moveTo>
                    <a:cubicBezTo>
                      <a:pt x="1723" y="1399"/>
                      <a:pt x="1723" y="1399"/>
                      <a:pt x="1723" y="1399"/>
                    </a:cubicBezTo>
                    <a:cubicBezTo>
                      <a:pt x="1723" y="1415"/>
                      <a:pt x="1723" y="1415"/>
                      <a:pt x="1723" y="1415"/>
                    </a:cubicBezTo>
                    <a:cubicBezTo>
                      <a:pt x="1706" y="1415"/>
                      <a:pt x="1706" y="1415"/>
                      <a:pt x="1706" y="1415"/>
                    </a:cubicBezTo>
                    <a:cubicBezTo>
                      <a:pt x="1706" y="1399"/>
                      <a:pt x="1706" y="1399"/>
                      <a:pt x="1706" y="1399"/>
                    </a:cubicBezTo>
                    <a:close/>
                    <a:moveTo>
                      <a:pt x="1706" y="1432"/>
                    </a:moveTo>
                    <a:cubicBezTo>
                      <a:pt x="1723" y="1432"/>
                      <a:pt x="1723" y="1432"/>
                      <a:pt x="1723" y="1432"/>
                    </a:cubicBezTo>
                    <a:cubicBezTo>
                      <a:pt x="1723" y="1448"/>
                      <a:pt x="1723" y="1448"/>
                      <a:pt x="1723" y="1448"/>
                    </a:cubicBezTo>
                    <a:cubicBezTo>
                      <a:pt x="1706" y="1448"/>
                      <a:pt x="1706" y="1448"/>
                      <a:pt x="1706" y="1448"/>
                    </a:cubicBezTo>
                    <a:cubicBezTo>
                      <a:pt x="1706" y="1432"/>
                      <a:pt x="1706" y="1432"/>
                      <a:pt x="1706" y="1432"/>
                    </a:cubicBezTo>
                    <a:close/>
                    <a:moveTo>
                      <a:pt x="1331" y="708"/>
                    </a:moveTo>
                    <a:cubicBezTo>
                      <a:pt x="1347" y="708"/>
                      <a:pt x="1347" y="708"/>
                      <a:pt x="1347" y="708"/>
                    </a:cubicBezTo>
                    <a:cubicBezTo>
                      <a:pt x="1347" y="725"/>
                      <a:pt x="1347" y="725"/>
                      <a:pt x="1347" y="725"/>
                    </a:cubicBezTo>
                    <a:cubicBezTo>
                      <a:pt x="1331" y="725"/>
                      <a:pt x="1331" y="725"/>
                      <a:pt x="1331" y="725"/>
                    </a:cubicBezTo>
                    <a:cubicBezTo>
                      <a:pt x="1331" y="708"/>
                      <a:pt x="1331" y="708"/>
                      <a:pt x="1331" y="708"/>
                    </a:cubicBezTo>
                    <a:close/>
                    <a:moveTo>
                      <a:pt x="1331" y="741"/>
                    </a:moveTo>
                    <a:cubicBezTo>
                      <a:pt x="1347" y="741"/>
                      <a:pt x="1347" y="741"/>
                      <a:pt x="1347" y="741"/>
                    </a:cubicBezTo>
                    <a:cubicBezTo>
                      <a:pt x="1347" y="757"/>
                      <a:pt x="1347" y="757"/>
                      <a:pt x="1347" y="757"/>
                    </a:cubicBezTo>
                    <a:cubicBezTo>
                      <a:pt x="1331" y="757"/>
                      <a:pt x="1331" y="757"/>
                      <a:pt x="1331" y="757"/>
                    </a:cubicBezTo>
                    <a:cubicBezTo>
                      <a:pt x="1331" y="741"/>
                      <a:pt x="1331" y="741"/>
                      <a:pt x="1331" y="741"/>
                    </a:cubicBezTo>
                    <a:close/>
                    <a:moveTo>
                      <a:pt x="1331" y="774"/>
                    </a:moveTo>
                    <a:cubicBezTo>
                      <a:pt x="1347" y="774"/>
                      <a:pt x="1347" y="774"/>
                      <a:pt x="1347" y="774"/>
                    </a:cubicBezTo>
                    <a:cubicBezTo>
                      <a:pt x="1347" y="790"/>
                      <a:pt x="1347" y="790"/>
                      <a:pt x="1347" y="790"/>
                    </a:cubicBezTo>
                    <a:cubicBezTo>
                      <a:pt x="1331" y="790"/>
                      <a:pt x="1331" y="790"/>
                      <a:pt x="1331" y="790"/>
                    </a:cubicBezTo>
                    <a:cubicBezTo>
                      <a:pt x="1331" y="774"/>
                      <a:pt x="1331" y="774"/>
                      <a:pt x="1331" y="774"/>
                    </a:cubicBezTo>
                    <a:close/>
                    <a:moveTo>
                      <a:pt x="1331" y="806"/>
                    </a:moveTo>
                    <a:cubicBezTo>
                      <a:pt x="1347" y="806"/>
                      <a:pt x="1347" y="806"/>
                      <a:pt x="1347" y="806"/>
                    </a:cubicBezTo>
                    <a:cubicBezTo>
                      <a:pt x="1347" y="822"/>
                      <a:pt x="1347" y="822"/>
                      <a:pt x="1347" y="822"/>
                    </a:cubicBezTo>
                    <a:cubicBezTo>
                      <a:pt x="1331" y="822"/>
                      <a:pt x="1331" y="822"/>
                      <a:pt x="1331" y="822"/>
                    </a:cubicBezTo>
                    <a:cubicBezTo>
                      <a:pt x="1331" y="806"/>
                      <a:pt x="1331" y="806"/>
                      <a:pt x="1331" y="806"/>
                    </a:cubicBezTo>
                    <a:close/>
                    <a:moveTo>
                      <a:pt x="1331" y="839"/>
                    </a:moveTo>
                    <a:cubicBezTo>
                      <a:pt x="1347" y="839"/>
                      <a:pt x="1347" y="839"/>
                      <a:pt x="1347" y="839"/>
                    </a:cubicBezTo>
                    <a:cubicBezTo>
                      <a:pt x="1347" y="855"/>
                      <a:pt x="1347" y="855"/>
                      <a:pt x="1347" y="855"/>
                    </a:cubicBezTo>
                    <a:cubicBezTo>
                      <a:pt x="1331" y="855"/>
                      <a:pt x="1331" y="855"/>
                      <a:pt x="1331" y="855"/>
                    </a:cubicBezTo>
                    <a:cubicBezTo>
                      <a:pt x="1331" y="839"/>
                      <a:pt x="1331" y="839"/>
                      <a:pt x="1331" y="839"/>
                    </a:cubicBezTo>
                    <a:close/>
                    <a:moveTo>
                      <a:pt x="1331" y="871"/>
                    </a:moveTo>
                    <a:cubicBezTo>
                      <a:pt x="1347" y="871"/>
                      <a:pt x="1347" y="871"/>
                      <a:pt x="1347" y="871"/>
                    </a:cubicBezTo>
                    <a:cubicBezTo>
                      <a:pt x="1347" y="888"/>
                      <a:pt x="1347" y="888"/>
                      <a:pt x="1347" y="888"/>
                    </a:cubicBezTo>
                    <a:cubicBezTo>
                      <a:pt x="1331" y="888"/>
                      <a:pt x="1331" y="888"/>
                      <a:pt x="1331" y="888"/>
                    </a:cubicBezTo>
                    <a:cubicBezTo>
                      <a:pt x="1331" y="871"/>
                      <a:pt x="1331" y="871"/>
                      <a:pt x="1331" y="871"/>
                    </a:cubicBezTo>
                    <a:close/>
                    <a:moveTo>
                      <a:pt x="1331" y="904"/>
                    </a:moveTo>
                    <a:cubicBezTo>
                      <a:pt x="1347" y="904"/>
                      <a:pt x="1347" y="904"/>
                      <a:pt x="1347" y="904"/>
                    </a:cubicBezTo>
                    <a:cubicBezTo>
                      <a:pt x="1347" y="920"/>
                      <a:pt x="1347" y="920"/>
                      <a:pt x="1347" y="920"/>
                    </a:cubicBezTo>
                    <a:cubicBezTo>
                      <a:pt x="1331" y="920"/>
                      <a:pt x="1331" y="920"/>
                      <a:pt x="1331" y="920"/>
                    </a:cubicBezTo>
                    <a:cubicBezTo>
                      <a:pt x="1331" y="904"/>
                      <a:pt x="1331" y="904"/>
                      <a:pt x="1331" y="904"/>
                    </a:cubicBezTo>
                    <a:close/>
                    <a:moveTo>
                      <a:pt x="1331" y="937"/>
                    </a:moveTo>
                    <a:cubicBezTo>
                      <a:pt x="1347" y="937"/>
                      <a:pt x="1347" y="937"/>
                      <a:pt x="1347" y="937"/>
                    </a:cubicBezTo>
                    <a:cubicBezTo>
                      <a:pt x="1347" y="953"/>
                      <a:pt x="1347" y="953"/>
                      <a:pt x="1347" y="953"/>
                    </a:cubicBezTo>
                    <a:cubicBezTo>
                      <a:pt x="1331" y="953"/>
                      <a:pt x="1331" y="953"/>
                      <a:pt x="1331" y="953"/>
                    </a:cubicBezTo>
                    <a:cubicBezTo>
                      <a:pt x="1331" y="937"/>
                      <a:pt x="1331" y="937"/>
                      <a:pt x="1331" y="937"/>
                    </a:cubicBezTo>
                    <a:close/>
                    <a:moveTo>
                      <a:pt x="1331" y="969"/>
                    </a:moveTo>
                    <a:cubicBezTo>
                      <a:pt x="1347" y="969"/>
                      <a:pt x="1347" y="969"/>
                      <a:pt x="1347" y="969"/>
                    </a:cubicBezTo>
                    <a:cubicBezTo>
                      <a:pt x="1347" y="986"/>
                      <a:pt x="1347" y="986"/>
                      <a:pt x="1347" y="986"/>
                    </a:cubicBezTo>
                    <a:cubicBezTo>
                      <a:pt x="1331" y="986"/>
                      <a:pt x="1331" y="986"/>
                      <a:pt x="1331" y="986"/>
                    </a:cubicBezTo>
                    <a:cubicBezTo>
                      <a:pt x="1331" y="969"/>
                      <a:pt x="1331" y="969"/>
                      <a:pt x="1331" y="969"/>
                    </a:cubicBezTo>
                    <a:close/>
                    <a:moveTo>
                      <a:pt x="1331" y="1002"/>
                    </a:moveTo>
                    <a:cubicBezTo>
                      <a:pt x="1347" y="1002"/>
                      <a:pt x="1347" y="1002"/>
                      <a:pt x="1347" y="1002"/>
                    </a:cubicBezTo>
                    <a:cubicBezTo>
                      <a:pt x="1347" y="1018"/>
                      <a:pt x="1347" y="1018"/>
                      <a:pt x="1347" y="1018"/>
                    </a:cubicBezTo>
                    <a:cubicBezTo>
                      <a:pt x="1331" y="1018"/>
                      <a:pt x="1331" y="1018"/>
                      <a:pt x="1331" y="1018"/>
                    </a:cubicBezTo>
                    <a:cubicBezTo>
                      <a:pt x="1331" y="1002"/>
                      <a:pt x="1331" y="1002"/>
                      <a:pt x="1331" y="1002"/>
                    </a:cubicBezTo>
                    <a:close/>
                    <a:moveTo>
                      <a:pt x="1331" y="1035"/>
                    </a:moveTo>
                    <a:cubicBezTo>
                      <a:pt x="1347" y="1035"/>
                      <a:pt x="1347" y="1035"/>
                      <a:pt x="1347" y="1035"/>
                    </a:cubicBezTo>
                    <a:cubicBezTo>
                      <a:pt x="1347" y="1051"/>
                      <a:pt x="1347" y="1051"/>
                      <a:pt x="1347" y="1051"/>
                    </a:cubicBezTo>
                    <a:cubicBezTo>
                      <a:pt x="1331" y="1051"/>
                      <a:pt x="1331" y="1051"/>
                      <a:pt x="1331" y="1051"/>
                    </a:cubicBezTo>
                    <a:cubicBezTo>
                      <a:pt x="1331" y="1035"/>
                      <a:pt x="1331" y="1035"/>
                      <a:pt x="1331" y="1035"/>
                    </a:cubicBezTo>
                    <a:close/>
                    <a:moveTo>
                      <a:pt x="1331" y="1067"/>
                    </a:moveTo>
                    <a:cubicBezTo>
                      <a:pt x="1347" y="1067"/>
                      <a:pt x="1347" y="1067"/>
                      <a:pt x="1347" y="1067"/>
                    </a:cubicBezTo>
                    <a:cubicBezTo>
                      <a:pt x="1347" y="1084"/>
                      <a:pt x="1347" y="1084"/>
                      <a:pt x="1347" y="1084"/>
                    </a:cubicBezTo>
                    <a:cubicBezTo>
                      <a:pt x="1331" y="1084"/>
                      <a:pt x="1331" y="1084"/>
                      <a:pt x="1331" y="1084"/>
                    </a:cubicBezTo>
                    <a:cubicBezTo>
                      <a:pt x="1331" y="1067"/>
                      <a:pt x="1331" y="1067"/>
                      <a:pt x="1331" y="1067"/>
                    </a:cubicBezTo>
                    <a:close/>
                    <a:moveTo>
                      <a:pt x="1331" y="1100"/>
                    </a:moveTo>
                    <a:cubicBezTo>
                      <a:pt x="1347" y="1100"/>
                      <a:pt x="1347" y="1100"/>
                      <a:pt x="1347" y="1100"/>
                    </a:cubicBezTo>
                    <a:cubicBezTo>
                      <a:pt x="1347" y="1116"/>
                      <a:pt x="1347" y="1116"/>
                      <a:pt x="1347" y="1116"/>
                    </a:cubicBezTo>
                    <a:cubicBezTo>
                      <a:pt x="1331" y="1116"/>
                      <a:pt x="1331" y="1116"/>
                      <a:pt x="1331" y="1116"/>
                    </a:cubicBezTo>
                    <a:cubicBezTo>
                      <a:pt x="1331" y="1100"/>
                      <a:pt x="1331" y="1100"/>
                      <a:pt x="1331" y="1100"/>
                    </a:cubicBezTo>
                    <a:close/>
                    <a:moveTo>
                      <a:pt x="1331" y="1133"/>
                    </a:moveTo>
                    <a:cubicBezTo>
                      <a:pt x="1347" y="1133"/>
                      <a:pt x="1347" y="1133"/>
                      <a:pt x="1347" y="1133"/>
                    </a:cubicBezTo>
                    <a:cubicBezTo>
                      <a:pt x="1347" y="1149"/>
                      <a:pt x="1347" y="1149"/>
                      <a:pt x="1347" y="1149"/>
                    </a:cubicBezTo>
                    <a:cubicBezTo>
                      <a:pt x="1331" y="1149"/>
                      <a:pt x="1331" y="1149"/>
                      <a:pt x="1331" y="1149"/>
                    </a:cubicBezTo>
                    <a:cubicBezTo>
                      <a:pt x="1331" y="1133"/>
                      <a:pt x="1331" y="1133"/>
                      <a:pt x="1331" y="1133"/>
                    </a:cubicBezTo>
                    <a:close/>
                    <a:moveTo>
                      <a:pt x="1331" y="1165"/>
                    </a:moveTo>
                    <a:cubicBezTo>
                      <a:pt x="1347" y="1165"/>
                      <a:pt x="1347" y="1165"/>
                      <a:pt x="1347" y="1165"/>
                    </a:cubicBezTo>
                    <a:cubicBezTo>
                      <a:pt x="1347" y="1182"/>
                      <a:pt x="1347" y="1182"/>
                      <a:pt x="1347" y="1182"/>
                    </a:cubicBezTo>
                    <a:cubicBezTo>
                      <a:pt x="1331" y="1182"/>
                      <a:pt x="1331" y="1182"/>
                      <a:pt x="1331" y="1182"/>
                    </a:cubicBezTo>
                    <a:cubicBezTo>
                      <a:pt x="1331" y="1165"/>
                      <a:pt x="1331" y="1165"/>
                      <a:pt x="1331" y="1165"/>
                    </a:cubicBezTo>
                    <a:close/>
                    <a:moveTo>
                      <a:pt x="1331" y="1198"/>
                    </a:moveTo>
                    <a:cubicBezTo>
                      <a:pt x="1347" y="1198"/>
                      <a:pt x="1347" y="1198"/>
                      <a:pt x="1347" y="1198"/>
                    </a:cubicBezTo>
                    <a:cubicBezTo>
                      <a:pt x="1347" y="1214"/>
                      <a:pt x="1347" y="1214"/>
                      <a:pt x="1347" y="1214"/>
                    </a:cubicBezTo>
                    <a:cubicBezTo>
                      <a:pt x="1331" y="1214"/>
                      <a:pt x="1331" y="1214"/>
                      <a:pt x="1331" y="1214"/>
                    </a:cubicBezTo>
                    <a:cubicBezTo>
                      <a:pt x="1331" y="1198"/>
                      <a:pt x="1331" y="1198"/>
                      <a:pt x="1331" y="1198"/>
                    </a:cubicBezTo>
                    <a:close/>
                    <a:moveTo>
                      <a:pt x="1331" y="1230"/>
                    </a:moveTo>
                    <a:cubicBezTo>
                      <a:pt x="1347" y="1230"/>
                      <a:pt x="1347" y="1230"/>
                      <a:pt x="1347" y="1230"/>
                    </a:cubicBezTo>
                    <a:cubicBezTo>
                      <a:pt x="1347" y="1247"/>
                      <a:pt x="1347" y="1247"/>
                      <a:pt x="1347" y="1247"/>
                    </a:cubicBezTo>
                    <a:cubicBezTo>
                      <a:pt x="1331" y="1247"/>
                      <a:pt x="1331" y="1247"/>
                      <a:pt x="1331" y="1247"/>
                    </a:cubicBezTo>
                    <a:cubicBezTo>
                      <a:pt x="1331" y="1230"/>
                      <a:pt x="1331" y="1230"/>
                      <a:pt x="1331" y="1230"/>
                    </a:cubicBezTo>
                    <a:close/>
                    <a:moveTo>
                      <a:pt x="1331" y="1263"/>
                    </a:moveTo>
                    <a:cubicBezTo>
                      <a:pt x="1347" y="1263"/>
                      <a:pt x="1347" y="1263"/>
                      <a:pt x="1347" y="1263"/>
                    </a:cubicBezTo>
                    <a:cubicBezTo>
                      <a:pt x="1347" y="1279"/>
                      <a:pt x="1347" y="1279"/>
                      <a:pt x="1347" y="1279"/>
                    </a:cubicBezTo>
                    <a:cubicBezTo>
                      <a:pt x="1331" y="1279"/>
                      <a:pt x="1331" y="1279"/>
                      <a:pt x="1331" y="1279"/>
                    </a:cubicBezTo>
                    <a:cubicBezTo>
                      <a:pt x="1331" y="1263"/>
                      <a:pt x="1331" y="1263"/>
                      <a:pt x="1331" y="1263"/>
                    </a:cubicBezTo>
                    <a:close/>
                    <a:moveTo>
                      <a:pt x="1331" y="1296"/>
                    </a:moveTo>
                    <a:cubicBezTo>
                      <a:pt x="1347" y="1296"/>
                      <a:pt x="1347" y="1296"/>
                      <a:pt x="1347" y="1296"/>
                    </a:cubicBezTo>
                    <a:cubicBezTo>
                      <a:pt x="1347" y="1312"/>
                      <a:pt x="1347" y="1312"/>
                      <a:pt x="1347" y="1312"/>
                    </a:cubicBezTo>
                    <a:cubicBezTo>
                      <a:pt x="1331" y="1312"/>
                      <a:pt x="1331" y="1312"/>
                      <a:pt x="1331" y="1312"/>
                    </a:cubicBezTo>
                    <a:cubicBezTo>
                      <a:pt x="1331" y="1296"/>
                      <a:pt x="1331" y="1296"/>
                      <a:pt x="1331" y="1296"/>
                    </a:cubicBezTo>
                    <a:close/>
                    <a:moveTo>
                      <a:pt x="1331" y="1328"/>
                    </a:moveTo>
                    <a:cubicBezTo>
                      <a:pt x="1347" y="1328"/>
                      <a:pt x="1347" y="1328"/>
                      <a:pt x="1347" y="1328"/>
                    </a:cubicBezTo>
                    <a:cubicBezTo>
                      <a:pt x="1347" y="1345"/>
                      <a:pt x="1347" y="1345"/>
                      <a:pt x="1347" y="1345"/>
                    </a:cubicBezTo>
                    <a:cubicBezTo>
                      <a:pt x="1331" y="1345"/>
                      <a:pt x="1331" y="1345"/>
                      <a:pt x="1331" y="1345"/>
                    </a:cubicBezTo>
                    <a:cubicBezTo>
                      <a:pt x="1331" y="1328"/>
                      <a:pt x="1331" y="1328"/>
                      <a:pt x="1331" y="1328"/>
                    </a:cubicBezTo>
                    <a:close/>
                    <a:moveTo>
                      <a:pt x="1331" y="1361"/>
                    </a:moveTo>
                    <a:cubicBezTo>
                      <a:pt x="1347" y="1361"/>
                      <a:pt x="1347" y="1361"/>
                      <a:pt x="1347" y="1361"/>
                    </a:cubicBezTo>
                    <a:cubicBezTo>
                      <a:pt x="1347" y="1377"/>
                      <a:pt x="1347" y="1377"/>
                      <a:pt x="1347" y="1377"/>
                    </a:cubicBezTo>
                    <a:cubicBezTo>
                      <a:pt x="1331" y="1377"/>
                      <a:pt x="1331" y="1377"/>
                      <a:pt x="1331" y="1377"/>
                    </a:cubicBezTo>
                    <a:lnTo>
                      <a:pt x="1331" y="1361"/>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1" name="îślíḑè">
                <a:extLst>
                  <a:ext uri="{FF2B5EF4-FFF2-40B4-BE49-F238E27FC236}">
                    <a16:creationId xmlns:a16="http://schemas.microsoft.com/office/drawing/2014/main" id="{361F1266-561B-B5C5-0B6B-46961F6DA5A0}"/>
                  </a:ext>
                </a:extLst>
              </p:cNvPr>
              <p:cNvSpPr/>
              <p:nvPr/>
            </p:nvSpPr>
            <p:spPr bwMode="auto">
              <a:xfrm>
                <a:off x="1379344" y="3838068"/>
                <a:ext cx="3001653" cy="2325310"/>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2" name="îślîḋe">
                <a:extLst>
                  <a:ext uri="{FF2B5EF4-FFF2-40B4-BE49-F238E27FC236}">
                    <a16:creationId xmlns:a16="http://schemas.microsoft.com/office/drawing/2014/main" id="{6674D1DE-BB5C-0C4F-ACAC-DDE019F5393C}"/>
                  </a:ext>
                </a:extLst>
              </p:cNvPr>
              <p:cNvSpPr/>
              <p:nvPr/>
            </p:nvSpPr>
            <p:spPr bwMode="auto">
              <a:xfrm>
                <a:off x="1399146" y="3857870"/>
                <a:ext cx="2964332" cy="2285704"/>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3" name="íŝľîḓe">
                <a:extLst>
                  <a:ext uri="{FF2B5EF4-FFF2-40B4-BE49-F238E27FC236}">
                    <a16:creationId xmlns:a16="http://schemas.microsoft.com/office/drawing/2014/main" id="{5F8590F7-A9D4-7DF5-679A-BDDB19DF7BA3}"/>
                  </a:ext>
                </a:extLst>
              </p:cNvPr>
              <p:cNvSpPr/>
              <p:nvPr/>
            </p:nvSpPr>
            <p:spPr bwMode="auto">
              <a:xfrm>
                <a:off x="1399146" y="3857870"/>
                <a:ext cx="2551519" cy="1300132"/>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4" name="ïŝḻïdé">
                <a:extLst>
                  <a:ext uri="{FF2B5EF4-FFF2-40B4-BE49-F238E27FC236}">
                    <a16:creationId xmlns:a16="http://schemas.microsoft.com/office/drawing/2014/main" id="{8CBF31BC-A3C5-0546-4C33-2B68EAB64D4A}"/>
                  </a:ext>
                </a:extLst>
              </p:cNvPr>
              <p:cNvSpPr/>
              <p:nvPr/>
            </p:nvSpPr>
            <p:spPr bwMode="auto">
              <a:xfrm>
                <a:off x="2825712" y="3915756"/>
                <a:ext cx="111200" cy="111200"/>
              </a:xfrm>
              <a:prstGeom prst="ellipse">
                <a:avLst/>
              </a:pr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5" name="î$ļíḓè">
                <a:extLst>
                  <a:ext uri="{FF2B5EF4-FFF2-40B4-BE49-F238E27FC236}">
                    <a16:creationId xmlns:a16="http://schemas.microsoft.com/office/drawing/2014/main" id="{689A8BCC-A511-E806-F434-ACF88C359DA6}"/>
                  </a:ext>
                </a:extLst>
              </p:cNvPr>
              <p:cNvSpPr/>
              <p:nvPr/>
            </p:nvSpPr>
            <p:spPr bwMode="auto">
              <a:xfrm>
                <a:off x="1664199" y="4071894"/>
                <a:ext cx="2441841" cy="1859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6" name="îŝḻídé">
                <a:extLst>
                  <a:ext uri="{FF2B5EF4-FFF2-40B4-BE49-F238E27FC236}">
                    <a16:creationId xmlns:a16="http://schemas.microsoft.com/office/drawing/2014/main" id="{3100198D-FD76-19DC-D21D-B762023C0CB6}"/>
                  </a:ext>
                </a:extLst>
              </p:cNvPr>
              <p:cNvSpPr/>
              <p:nvPr/>
            </p:nvSpPr>
            <p:spPr bwMode="auto">
              <a:xfrm>
                <a:off x="2882836" y="4464903"/>
                <a:ext cx="230779" cy="302374"/>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7" name="îsḷîḋê">
                <a:extLst>
                  <a:ext uri="{FF2B5EF4-FFF2-40B4-BE49-F238E27FC236}">
                    <a16:creationId xmlns:a16="http://schemas.microsoft.com/office/drawing/2014/main" id="{06A46296-23C9-F2DD-56C3-D27E422331FA}"/>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8" name="îśľïḓé">
                <a:extLst>
                  <a:ext uri="{FF2B5EF4-FFF2-40B4-BE49-F238E27FC236}">
                    <a16:creationId xmlns:a16="http://schemas.microsoft.com/office/drawing/2014/main" id="{39D91F19-EF50-33CB-5494-29E152DA170C}"/>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19" name="iṥḷïďé">
                <a:extLst>
                  <a:ext uri="{FF2B5EF4-FFF2-40B4-BE49-F238E27FC236}">
                    <a16:creationId xmlns:a16="http://schemas.microsoft.com/office/drawing/2014/main" id="{4CB782E2-84E8-213A-99D4-88B04B071C58}"/>
                  </a:ext>
                </a:extLst>
              </p:cNvPr>
              <p:cNvSpPr/>
              <p:nvPr/>
            </p:nvSpPr>
            <p:spPr bwMode="auto">
              <a:xfrm>
                <a:off x="2389288" y="4351418"/>
                <a:ext cx="592562" cy="426523"/>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0" name="ïṡḻîďê">
                <a:extLst>
                  <a:ext uri="{FF2B5EF4-FFF2-40B4-BE49-F238E27FC236}">
                    <a16:creationId xmlns:a16="http://schemas.microsoft.com/office/drawing/2014/main" id="{88256A07-9D79-CC21-9EF6-E3E3ECCDCDD9}"/>
                  </a:ext>
                </a:extLst>
              </p:cNvPr>
              <p:cNvSpPr/>
              <p:nvPr/>
            </p:nvSpPr>
            <p:spPr bwMode="auto">
              <a:xfrm>
                <a:off x="3604878" y="4405496"/>
                <a:ext cx="291711" cy="293234"/>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1" name="îṣľíḓé">
                <a:extLst>
                  <a:ext uri="{FF2B5EF4-FFF2-40B4-BE49-F238E27FC236}">
                    <a16:creationId xmlns:a16="http://schemas.microsoft.com/office/drawing/2014/main" id="{4770B9BF-ED06-8BB4-67F5-EACC4C7BA843}"/>
                  </a:ext>
                </a:extLst>
              </p:cNvPr>
              <p:cNvSpPr/>
              <p:nvPr/>
            </p:nvSpPr>
            <p:spPr bwMode="auto">
              <a:xfrm>
                <a:off x="3641436" y="4442816"/>
                <a:ext cx="217832" cy="2185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2" name="iṧ1idè">
                <a:extLst>
                  <a:ext uri="{FF2B5EF4-FFF2-40B4-BE49-F238E27FC236}">
                    <a16:creationId xmlns:a16="http://schemas.microsoft.com/office/drawing/2014/main" id="{CE6DAE74-3A7B-C327-F81A-4DAE39F07DBE}"/>
                  </a:ext>
                </a:extLst>
              </p:cNvPr>
              <p:cNvSpPr/>
              <p:nvPr/>
            </p:nvSpPr>
            <p:spPr bwMode="auto">
              <a:xfrm>
                <a:off x="3639151" y="4482422"/>
                <a:ext cx="1923159" cy="2372532"/>
              </a:xfrm>
              <a:custGeom>
                <a:avLst/>
                <a:gdLst>
                  <a:gd name="T0" fmla="*/ 1068 w 1068"/>
                  <a:gd name="T1" fmla="*/ 1174 h 1317"/>
                  <a:gd name="T2" fmla="*/ 1039 w 1068"/>
                  <a:gd name="T3" fmla="*/ 1122 h 1317"/>
                  <a:gd name="T4" fmla="*/ 936 w 1068"/>
                  <a:gd name="T5" fmla="*/ 942 h 1317"/>
                  <a:gd name="T6" fmla="*/ 850 w 1068"/>
                  <a:gd name="T7" fmla="*/ 609 h 1317"/>
                  <a:gd name="T8" fmla="*/ 753 w 1068"/>
                  <a:gd name="T9" fmla="*/ 395 h 1317"/>
                  <a:gd name="T10" fmla="*/ 620 w 1068"/>
                  <a:gd name="T11" fmla="*/ 301 h 1317"/>
                  <a:gd name="T12" fmla="*/ 578 w 1068"/>
                  <a:gd name="T13" fmla="*/ 342 h 1317"/>
                  <a:gd name="T14" fmla="*/ 466 w 1068"/>
                  <a:gd name="T15" fmla="*/ 276 h 1317"/>
                  <a:gd name="T16" fmla="*/ 414 w 1068"/>
                  <a:gd name="T17" fmla="*/ 326 h 1317"/>
                  <a:gd name="T18" fmla="*/ 328 w 1068"/>
                  <a:gd name="T19" fmla="*/ 273 h 1317"/>
                  <a:gd name="T20" fmla="*/ 273 w 1068"/>
                  <a:gd name="T21" fmla="*/ 312 h 1317"/>
                  <a:gd name="T22" fmla="*/ 150 w 1068"/>
                  <a:gd name="T23" fmla="*/ 100 h 1317"/>
                  <a:gd name="T24" fmla="*/ 64 w 1068"/>
                  <a:gd name="T25" fmla="*/ 11 h 1317"/>
                  <a:gd name="T26" fmla="*/ 44 w 1068"/>
                  <a:gd name="T27" fmla="*/ 144 h 1317"/>
                  <a:gd name="T28" fmla="*/ 168 w 1068"/>
                  <a:gd name="T29" fmla="*/ 431 h 1317"/>
                  <a:gd name="T30" fmla="*/ 280 w 1068"/>
                  <a:gd name="T31" fmla="*/ 701 h 1317"/>
                  <a:gd name="T32" fmla="*/ 281 w 1068"/>
                  <a:gd name="T33" fmla="*/ 768 h 1317"/>
                  <a:gd name="T34" fmla="*/ 236 w 1068"/>
                  <a:gd name="T35" fmla="*/ 683 h 1317"/>
                  <a:gd name="T36" fmla="*/ 221 w 1068"/>
                  <a:gd name="T37" fmla="*/ 582 h 1317"/>
                  <a:gd name="T38" fmla="*/ 158 w 1068"/>
                  <a:gd name="T39" fmla="*/ 479 h 1317"/>
                  <a:gd name="T40" fmla="*/ 123 w 1068"/>
                  <a:gd name="T41" fmla="*/ 559 h 1317"/>
                  <a:gd name="T42" fmla="*/ 89 w 1068"/>
                  <a:gd name="T43" fmla="*/ 712 h 1317"/>
                  <a:gd name="T44" fmla="*/ 173 w 1068"/>
                  <a:gd name="T45" fmla="*/ 882 h 1317"/>
                  <a:gd name="T46" fmla="*/ 338 w 1068"/>
                  <a:gd name="T47" fmla="*/ 1010 h 1317"/>
                  <a:gd name="T48" fmla="*/ 601 w 1068"/>
                  <a:gd name="T49" fmla="*/ 1172 h 1317"/>
                  <a:gd name="T50" fmla="*/ 694 w 1068"/>
                  <a:gd name="T51" fmla="*/ 1317 h 1317"/>
                  <a:gd name="T52" fmla="*/ 854 w 1068"/>
                  <a:gd name="T53" fmla="*/ 1317 h 1317"/>
                  <a:gd name="T54" fmla="*/ 1068 w 1068"/>
                  <a:gd name="T55" fmla="*/ 117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8" h="1317">
                    <a:moveTo>
                      <a:pt x="1068" y="1174"/>
                    </a:moveTo>
                    <a:cubicBezTo>
                      <a:pt x="1054" y="1151"/>
                      <a:pt x="1043" y="1132"/>
                      <a:pt x="1039" y="1122"/>
                    </a:cubicBezTo>
                    <a:cubicBezTo>
                      <a:pt x="1022" y="1080"/>
                      <a:pt x="977" y="1010"/>
                      <a:pt x="936" y="942"/>
                    </a:cubicBezTo>
                    <a:cubicBezTo>
                      <a:pt x="895" y="873"/>
                      <a:pt x="868" y="702"/>
                      <a:pt x="850" y="609"/>
                    </a:cubicBezTo>
                    <a:cubicBezTo>
                      <a:pt x="832" y="515"/>
                      <a:pt x="797" y="441"/>
                      <a:pt x="753" y="395"/>
                    </a:cubicBezTo>
                    <a:cubicBezTo>
                      <a:pt x="710" y="349"/>
                      <a:pt x="662" y="278"/>
                      <a:pt x="620" y="301"/>
                    </a:cubicBezTo>
                    <a:cubicBezTo>
                      <a:pt x="578" y="324"/>
                      <a:pt x="578" y="342"/>
                      <a:pt x="578" y="342"/>
                    </a:cubicBezTo>
                    <a:cubicBezTo>
                      <a:pt x="578" y="342"/>
                      <a:pt x="516" y="261"/>
                      <a:pt x="466" y="276"/>
                    </a:cubicBezTo>
                    <a:cubicBezTo>
                      <a:pt x="417" y="291"/>
                      <a:pt x="414" y="326"/>
                      <a:pt x="414" y="326"/>
                    </a:cubicBezTo>
                    <a:cubicBezTo>
                      <a:pt x="414" y="326"/>
                      <a:pt x="381" y="259"/>
                      <a:pt x="328" y="273"/>
                    </a:cubicBezTo>
                    <a:cubicBezTo>
                      <a:pt x="275" y="287"/>
                      <a:pt x="273" y="312"/>
                      <a:pt x="273" y="312"/>
                    </a:cubicBezTo>
                    <a:cubicBezTo>
                      <a:pt x="273" y="312"/>
                      <a:pt x="184" y="167"/>
                      <a:pt x="150" y="100"/>
                    </a:cubicBezTo>
                    <a:cubicBezTo>
                      <a:pt x="117" y="34"/>
                      <a:pt x="95" y="0"/>
                      <a:pt x="64" y="11"/>
                    </a:cubicBezTo>
                    <a:cubicBezTo>
                      <a:pt x="34" y="21"/>
                      <a:pt x="0" y="59"/>
                      <a:pt x="44" y="144"/>
                    </a:cubicBezTo>
                    <a:cubicBezTo>
                      <a:pt x="87" y="229"/>
                      <a:pt x="137" y="369"/>
                      <a:pt x="168" y="431"/>
                    </a:cubicBezTo>
                    <a:cubicBezTo>
                      <a:pt x="199" y="493"/>
                      <a:pt x="262" y="623"/>
                      <a:pt x="280" y="701"/>
                    </a:cubicBezTo>
                    <a:cubicBezTo>
                      <a:pt x="299" y="779"/>
                      <a:pt x="305" y="778"/>
                      <a:pt x="281" y="768"/>
                    </a:cubicBezTo>
                    <a:cubicBezTo>
                      <a:pt x="256" y="757"/>
                      <a:pt x="256" y="703"/>
                      <a:pt x="236" y="683"/>
                    </a:cubicBezTo>
                    <a:cubicBezTo>
                      <a:pt x="216" y="664"/>
                      <a:pt x="213" y="607"/>
                      <a:pt x="221" y="582"/>
                    </a:cubicBezTo>
                    <a:cubicBezTo>
                      <a:pt x="228" y="556"/>
                      <a:pt x="186" y="485"/>
                      <a:pt x="158" y="479"/>
                    </a:cubicBezTo>
                    <a:cubicBezTo>
                      <a:pt x="131" y="473"/>
                      <a:pt x="124" y="495"/>
                      <a:pt x="123" y="559"/>
                    </a:cubicBezTo>
                    <a:cubicBezTo>
                      <a:pt x="122" y="624"/>
                      <a:pt x="63" y="659"/>
                      <a:pt x="89" y="712"/>
                    </a:cubicBezTo>
                    <a:cubicBezTo>
                      <a:pt x="115" y="765"/>
                      <a:pt x="159" y="850"/>
                      <a:pt x="173" y="882"/>
                    </a:cubicBezTo>
                    <a:cubicBezTo>
                      <a:pt x="187" y="913"/>
                      <a:pt x="263" y="978"/>
                      <a:pt x="338" y="1010"/>
                    </a:cubicBezTo>
                    <a:cubicBezTo>
                      <a:pt x="413" y="1041"/>
                      <a:pt x="550" y="1103"/>
                      <a:pt x="601" y="1172"/>
                    </a:cubicBezTo>
                    <a:cubicBezTo>
                      <a:pt x="618" y="1197"/>
                      <a:pt x="654" y="1253"/>
                      <a:pt x="694" y="1317"/>
                    </a:cubicBezTo>
                    <a:cubicBezTo>
                      <a:pt x="854" y="1317"/>
                      <a:pt x="854" y="1317"/>
                      <a:pt x="854" y="1317"/>
                    </a:cubicBezTo>
                    <a:lnTo>
                      <a:pt x="1068" y="1174"/>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3" name="íṩ1íďê">
                <a:extLst>
                  <a:ext uri="{FF2B5EF4-FFF2-40B4-BE49-F238E27FC236}">
                    <a16:creationId xmlns:a16="http://schemas.microsoft.com/office/drawing/2014/main" id="{A12D7E52-2AE5-2618-498F-E82E836DD902}"/>
                  </a:ext>
                </a:extLst>
              </p:cNvPr>
              <p:cNvSpPr/>
              <p:nvPr/>
            </p:nvSpPr>
            <p:spPr bwMode="auto">
              <a:xfrm>
                <a:off x="4131176" y="5044517"/>
                <a:ext cx="237634" cy="354928"/>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4" name="íšḷíḑe">
                <a:extLst>
                  <a:ext uri="{FF2B5EF4-FFF2-40B4-BE49-F238E27FC236}">
                    <a16:creationId xmlns:a16="http://schemas.microsoft.com/office/drawing/2014/main" id="{784CB913-0780-AAE0-0B50-04404449DB36}"/>
                  </a:ext>
                </a:extLst>
              </p:cNvPr>
              <p:cNvSpPr/>
              <p:nvPr/>
            </p:nvSpPr>
            <p:spPr bwMode="auto">
              <a:xfrm>
                <a:off x="4384804" y="5069652"/>
                <a:ext cx="233826" cy="274193"/>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5" name="iŝ1îďè">
                <a:extLst>
                  <a:ext uri="{FF2B5EF4-FFF2-40B4-BE49-F238E27FC236}">
                    <a16:creationId xmlns:a16="http://schemas.microsoft.com/office/drawing/2014/main" id="{419A9658-70EC-0DBB-47D2-BA0273508378}"/>
                  </a:ext>
                </a:extLst>
              </p:cNvPr>
              <p:cNvSpPr/>
              <p:nvPr/>
            </p:nvSpPr>
            <p:spPr bwMode="auto">
              <a:xfrm>
                <a:off x="4680323" y="5098595"/>
                <a:ext cx="264292" cy="207168"/>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6" name="ïş1íďè">
                <a:extLst>
                  <a:ext uri="{FF2B5EF4-FFF2-40B4-BE49-F238E27FC236}">
                    <a16:creationId xmlns:a16="http://schemas.microsoft.com/office/drawing/2014/main" id="{E478E269-A5C7-5BC1-A500-081CE3E1070D}"/>
                  </a:ext>
                </a:extLst>
              </p:cNvPr>
              <p:cNvSpPr/>
              <p:nvPr/>
            </p:nvSpPr>
            <p:spPr bwMode="auto">
              <a:xfrm>
                <a:off x="3682566" y="4486230"/>
                <a:ext cx="162231" cy="175179"/>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7" name="ïşľïďe">
                <a:extLst>
                  <a:ext uri="{FF2B5EF4-FFF2-40B4-BE49-F238E27FC236}">
                    <a16:creationId xmlns:a16="http://schemas.microsoft.com/office/drawing/2014/main" id="{23C87BCA-5627-0475-C7E8-546348BBDDF0}"/>
                  </a:ext>
                </a:extLst>
              </p:cNvPr>
              <p:cNvSpPr/>
              <p:nvPr/>
            </p:nvSpPr>
            <p:spPr bwMode="auto">
              <a:xfrm>
                <a:off x="3785388" y="4748999"/>
                <a:ext cx="274955" cy="306183"/>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8" name="îsḻiḍè">
                <a:extLst>
                  <a:ext uri="{FF2B5EF4-FFF2-40B4-BE49-F238E27FC236}">
                    <a16:creationId xmlns:a16="http://schemas.microsoft.com/office/drawing/2014/main" id="{A5A7912A-4402-19A2-2804-BE09C3FB4F65}"/>
                  </a:ext>
                </a:extLst>
              </p:cNvPr>
              <p:cNvSpPr/>
              <p:nvPr/>
            </p:nvSpPr>
            <p:spPr bwMode="auto">
              <a:xfrm>
                <a:off x="3862314" y="5350700"/>
                <a:ext cx="43414" cy="140905"/>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29" name="ïśľiḍé">
                <a:extLst>
                  <a:ext uri="{FF2B5EF4-FFF2-40B4-BE49-F238E27FC236}">
                    <a16:creationId xmlns:a16="http://schemas.microsoft.com/office/drawing/2014/main" id="{02A88842-E36F-EC43-A7B6-88013C82F502}"/>
                  </a:ext>
                </a:extLst>
              </p:cNvPr>
              <p:cNvSpPr/>
              <p:nvPr/>
            </p:nvSpPr>
            <p:spPr bwMode="auto">
              <a:xfrm>
                <a:off x="3924008" y="5032331"/>
                <a:ext cx="163754" cy="143952"/>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0" name="ï$ľiḍè">
                <a:extLst>
                  <a:ext uri="{FF2B5EF4-FFF2-40B4-BE49-F238E27FC236}">
                    <a16:creationId xmlns:a16="http://schemas.microsoft.com/office/drawing/2014/main" id="{4DBBA7F3-EC95-092A-B4E7-D1AAFE73F401}"/>
                  </a:ext>
                </a:extLst>
              </p:cNvPr>
              <p:cNvSpPr/>
              <p:nvPr/>
            </p:nvSpPr>
            <p:spPr bwMode="auto">
              <a:xfrm>
                <a:off x="3723694" y="4628658"/>
                <a:ext cx="217832" cy="166039"/>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1" name="î$ľiḑé">
                <a:extLst>
                  <a:ext uri="{FF2B5EF4-FFF2-40B4-BE49-F238E27FC236}">
                    <a16:creationId xmlns:a16="http://schemas.microsoft.com/office/drawing/2014/main" id="{C4D5F255-2BE5-7E5E-F09C-4B40DFBC1766}"/>
                  </a:ext>
                </a:extLst>
              </p:cNvPr>
              <p:cNvSpPr/>
              <p:nvPr/>
            </p:nvSpPr>
            <p:spPr bwMode="auto">
              <a:xfrm>
                <a:off x="4210387" y="4953120"/>
                <a:ext cx="455465" cy="496594"/>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2" name="ï$ľíḋe">
                <a:extLst>
                  <a:ext uri="{FF2B5EF4-FFF2-40B4-BE49-F238E27FC236}">
                    <a16:creationId xmlns:a16="http://schemas.microsoft.com/office/drawing/2014/main" id="{DBBE18F7-D1D1-0CD7-3BDD-8B4B2342A7F7}"/>
                  </a:ext>
                </a:extLst>
              </p:cNvPr>
              <p:cNvSpPr/>
              <p:nvPr/>
            </p:nvSpPr>
            <p:spPr bwMode="auto">
              <a:xfrm>
                <a:off x="3842512" y="5107734"/>
                <a:ext cx="1710660" cy="1747219"/>
              </a:xfrm>
              <a:custGeom>
                <a:avLst/>
                <a:gdLst>
                  <a:gd name="T0" fmla="*/ 130 w 950"/>
                  <a:gd name="T1" fmla="*/ 63 h 970"/>
                  <a:gd name="T2" fmla="*/ 195 w 950"/>
                  <a:gd name="T3" fmla="*/ 50 h 970"/>
                  <a:gd name="T4" fmla="*/ 271 w 950"/>
                  <a:gd name="T5" fmla="*/ 194 h 970"/>
                  <a:gd name="T6" fmla="*/ 355 w 950"/>
                  <a:gd name="T7" fmla="*/ 241 h 970"/>
                  <a:gd name="T8" fmla="*/ 460 w 950"/>
                  <a:gd name="T9" fmla="*/ 194 h 970"/>
                  <a:gd name="T10" fmla="*/ 520 w 950"/>
                  <a:gd name="T11" fmla="*/ 152 h 970"/>
                  <a:gd name="T12" fmla="*/ 611 w 950"/>
                  <a:gd name="T13" fmla="*/ 169 h 970"/>
                  <a:gd name="T14" fmla="*/ 683 w 950"/>
                  <a:gd name="T15" fmla="*/ 132 h 970"/>
                  <a:gd name="T16" fmla="*/ 741 w 950"/>
                  <a:gd name="T17" fmla="*/ 338 h 970"/>
                  <a:gd name="T18" fmla="*/ 783 w 950"/>
                  <a:gd name="T19" fmla="*/ 535 h 970"/>
                  <a:gd name="T20" fmla="*/ 890 w 950"/>
                  <a:gd name="T21" fmla="*/ 723 h 970"/>
                  <a:gd name="T22" fmla="*/ 950 w 950"/>
                  <a:gd name="T23" fmla="*/ 830 h 970"/>
                  <a:gd name="T24" fmla="*/ 741 w 950"/>
                  <a:gd name="T25" fmla="*/ 970 h 970"/>
                  <a:gd name="T26" fmla="*/ 634 w 950"/>
                  <a:gd name="T27" fmla="*/ 970 h 970"/>
                  <a:gd name="T28" fmla="*/ 499 w 950"/>
                  <a:gd name="T29" fmla="*/ 776 h 970"/>
                  <a:gd name="T30" fmla="*/ 314 w 950"/>
                  <a:gd name="T31" fmla="*/ 660 h 970"/>
                  <a:gd name="T32" fmla="*/ 106 w 950"/>
                  <a:gd name="T33" fmla="*/ 563 h 970"/>
                  <a:gd name="T34" fmla="*/ 28 w 950"/>
                  <a:gd name="T35" fmla="*/ 394 h 970"/>
                  <a:gd name="T36" fmla="*/ 13 w 950"/>
                  <a:gd name="T37" fmla="*/ 298 h 970"/>
                  <a:gd name="T38" fmla="*/ 50 w 950"/>
                  <a:gd name="T39" fmla="*/ 261 h 970"/>
                  <a:gd name="T40" fmla="*/ 83 w 950"/>
                  <a:gd name="T41" fmla="*/ 358 h 970"/>
                  <a:gd name="T42" fmla="*/ 131 w 950"/>
                  <a:gd name="T43" fmla="*/ 445 h 970"/>
                  <a:gd name="T44" fmla="*/ 197 w 950"/>
                  <a:gd name="T45" fmla="*/ 507 h 970"/>
                  <a:gd name="T46" fmla="*/ 164 w 950"/>
                  <a:gd name="T47" fmla="*/ 311 h 970"/>
                  <a:gd name="T48" fmla="*/ 78 w 950"/>
                  <a:gd name="T49" fmla="*/ 69 h 970"/>
                  <a:gd name="T50" fmla="*/ 130 w 950"/>
                  <a:gd name="T51" fmla="*/ 6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0" h="970">
                    <a:moveTo>
                      <a:pt x="130" y="63"/>
                    </a:moveTo>
                    <a:cubicBezTo>
                      <a:pt x="159" y="47"/>
                      <a:pt x="170" y="0"/>
                      <a:pt x="195" y="50"/>
                    </a:cubicBezTo>
                    <a:cubicBezTo>
                      <a:pt x="220" y="101"/>
                      <a:pt x="256" y="176"/>
                      <a:pt x="271" y="194"/>
                    </a:cubicBezTo>
                    <a:cubicBezTo>
                      <a:pt x="287" y="211"/>
                      <a:pt x="347" y="280"/>
                      <a:pt x="355" y="241"/>
                    </a:cubicBezTo>
                    <a:cubicBezTo>
                      <a:pt x="362" y="202"/>
                      <a:pt x="429" y="171"/>
                      <a:pt x="460" y="194"/>
                    </a:cubicBezTo>
                    <a:cubicBezTo>
                      <a:pt x="490" y="218"/>
                      <a:pt x="489" y="164"/>
                      <a:pt x="520" y="152"/>
                    </a:cubicBezTo>
                    <a:cubicBezTo>
                      <a:pt x="552" y="141"/>
                      <a:pt x="591" y="180"/>
                      <a:pt x="611" y="169"/>
                    </a:cubicBezTo>
                    <a:cubicBezTo>
                      <a:pt x="631" y="158"/>
                      <a:pt x="659" y="114"/>
                      <a:pt x="683" y="132"/>
                    </a:cubicBezTo>
                    <a:cubicBezTo>
                      <a:pt x="708" y="150"/>
                      <a:pt x="734" y="287"/>
                      <a:pt x="741" y="338"/>
                    </a:cubicBezTo>
                    <a:cubicBezTo>
                      <a:pt x="749" y="388"/>
                      <a:pt x="747" y="468"/>
                      <a:pt x="783" y="535"/>
                    </a:cubicBezTo>
                    <a:cubicBezTo>
                      <a:pt x="820" y="601"/>
                      <a:pt x="866" y="675"/>
                      <a:pt x="890" y="723"/>
                    </a:cubicBezTo>
                    <a:cubicBezTo>
                      <a:pt x="898" y="739"/>
                      <a:pt x="921" y="781"/>
                      <a:pt x="950" y="830"/>
                    </a:cubicBezTo>
                    <a:cubicBezTo>
                      <a:pt x="741" y="970"/>
                      <a:pt x="741" y="970"/>
                      <a:pt x="741" y="970"/>
                    </a:cubicBezTo>
                    <a:cubicBezTo>
                      <a:pt x="634" y="970"/>
                      <a:pt x="634" y="970"/>
                      <a:pt x="634" y="970"/>
                    </a:cubicBezTo>
                    <a:cubicBezTo>
                      <a:pt x="574" y="876"/>
                      <a:pt x="518" y="792"/>
                      <a:pt x="499" y="776"/>
                    </a:cubicBezTo>
                    <a:cubicBezTo>
                      <a:pt x="454" y="736"/>
                      <a:pt x="380" y="681"/>
                      <a:pt x="314" y="660"/>
                    </a:cubicBezTo>
                    <a:cubicBezTo>
                      <a:pt x="247" y="639"/>
                      <a:pt x="131" y="607"/>
                      <a:pt x="106" y="563"/>
                    </a:cubicBezTo>
                    <a:cubicBezTo>
                      <a:pt x="82" y="518"/>
                      <a:pt x="49" y="432"/>
                      <a:pt x="28" y="394"/>
                    </a:cubicBezTo>
                    <a:cubicBezTo>
                      <a:pt x="7" y="357"/>
                      <a:pt x="0" y="329"/>
                      <a:pt x="13" y="298"/>
                    </a:cubicBezTo>
                    <a:cubicBezTo>
                      <a:pt x="25" y="268"/>
                      <a:pt x="47" y="219"/>
                      <a:pt x="50" y="261"/>
                    </a:cubicBezTo>
                    <a:cubicBezTo>
                      <a:pt x="53" y="303"/>
                      <a:pt x="57" y="321"/>
                      <a:pt x="83" y="358"/>
                    </a:cubicBezTo>
                    <a:cubicBezTo>
                      <a:pt x="110" y="396"/>
                      <a:pt x="116" y="413"/>
                      <a:pt x="131" y="445"/>
                    </a:cubicBezTo>
                    <a:cubicBezTo>
                      <a:pt x="146" y="477"/>
                      <a:pt x="171" y="544"/>
                      <a:pt x="197" y="507"/>
                    </a:cubicBezTo>
                    <a:cubicBezTo>
                      <a:pt x="223" y="470"/>
                      <a:pt x="198" y="382"/>
                      <a:pt x="164" y="311"/>
                    </a:cubicBezTo>
                    <a:cubicBezTo>
                      <a:pt x="131" y="239"/>
                      <a:pt x="48" y="68"/>
                      <a:pt x="78" y="69"/>
                    </a:cubicBezTo>
                    <a:cubicBezTo>
                      <a:pt x="107" y="70"/>
                      <a:pt x="110" y="80"/>
                      <a:pt x="130" y="63"/>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3" name="ïsḻïḍè">
                <a:extLst>
                  <a:ext uri="{FF2B5EF4-FFF2-40B4-BE49-F238E27FC236}">
                    <a16:creationId xmlns:a16="http://schemas.microsoft.com/office/drawing/2014/main" id="{EF0942F0-E996-E97B-FC24-0ABD24AF9B5B}"/>
                  </a:ext>
                </a:extLst>
              </p:cNvPr>
              <p:cNvSpPr/>
              <p:nvPr/>
            </p:nvSpPr>
            <p:spPr bwMode="auto">
              <a:xfrm>
                <a:off x="4453353" y="4988917"/>
                <a:ext cx="428046" cy="383870"/>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4" name="iŝḷiḋê">
                <a:extLst>
                  <a:ext uri="{FF2B5EF4-FFF2-40B4-BE49-F238E27FC236}">
                    <a16:creationId xmlns:a16="http://schemas.microsoft.com/office/drawing/2014/main" id="{1E762FDF-A517-1A60-6D26-690FD1B5D8D4}"/>
                  </a:ext>
                </a:extLst>
              </p:cNvPr>
              <p:cNvSpPr/>
              <p:nvPr/>
            </p:nvSpPr>
            <p:spPr bwMode="auto">
              <a:xfrm>
                <a:off x="4741255" y="5035378"/>
                <a:ext cx="320654" cy="286379"/>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5" name="íŝlïḍé">
                <a:extLst>
                  <a:ext uri="{FF2B5EF4-FFF2-40B4-BE49-F238E27FC236}">
                    <a16:creationId xmlns:a16="http://schemas.microsoft.com/office/drawing/2014/main" id="{3917AD4B-5943-3AD1-BE1D-A4F8E9C3DD60}"/>
                  </a:ext>
                </a:extLst>
              </p:cNvPr>
              <p:cNvSpPr/>
              <p:nvPr/>
            </p:nvSpPr>
            <p:spPr bwMode="auto">
              <a:xfrm>
                <a:off x="3955997" y="5608137"/>
                <a:ext cx="209453" cy="338933"/>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6" name="ïṩ1iḑé">
                <a:extLst>
                  <a:ext uri="{FF2B5EF4-FFF2-40B4-BE49-F238E27FC236}">
                    <a16:creationId xmlns:a16="http://schemas.microsoft.com/office/drawing/2014/main" id="{2B4A27EF-DE4D-D46F-7104-73043D52353F}"/>
                  </a:ext>
                </a:extLst>
              </p:cNvPr>
              <p:cNvSpPr/>
              <p:nvPr/>
            </p:nvSpPr>
            <p:spPr bwMode="auto">
              <a:xfrm>
                <a:off x="1672577" y="5152671"/>
                <a:ext cx="57886" cy="47223"/>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7" name="ïSlîḓè">
                <a:extLst>
                  <a:ext uri="{FF2B5EF4-FFF2-40B4-BE49-F238E27FC236}">
                    <a16:creationId xmlns:a16="http://schemas.microsoft.com/office/drawing/2014/main" id="{62648F2C-2719-832C-84AE-3C6007CFC197}"/>
                  </a:ext>
                </a:extLst>
              </p:cNvPr>
              <p:cNvSpPr/>
              <p:nvPr/>
            </p:nvSpPr>
            <p:spPr bwMode="auto">
              <a:xfrm>
                <a:off x="747176" y="5035378"/>
                <a:ext cx="1318411" cy="1300894"/>
              </a:xfrm>
              <a:custGeom>
                <a:avLst/>
                <a:gdLst>
                  <a:gd name="T0" fmla="*/ 181 w 732"/>
                  <a:gd name="T1" fmla="*/ 718 h 722"/>
                  <a:gd name="T2" fmla="*/ 199 w 732"/>
                  <a:gd name="T3" fmla="*/ 701 h 722"/>
                  <a:gd name="T4" fmla="*/ 294 w 732"/>
                  <a:gd name="T5" fmla="*/ 602 h 722"/>
                  <a:gd name="T6" fmla="*/ 316 w 732"/>
                  <a:gd name="T7" fmla="*/ 577 h 722"/>
                  <a:gd name="T8" fmla="*/ 332 w 732"/>
                  <a:gd name="T9" fmla="*/ 554 h 722"/>
                  <a:gd name="T10" fmla="*/ 348 w 732"/>
                  <a:gd name="T11" fmla="*/ 521 h 722"/>
                  <a:gd name="T12" fmla="*/ 349 w 732"/>
                  <a:gd name="T13" fmla="*/ 517 h 722"/>
                  <a:gd name="T14" fmla="*/ 364 w 732"/>
                  <a:gd name="T15" fmla="*/ 473 h 722"/>
                  <a:gd name="T16" fmla="*/ 371 w 732"/>
                  <a:gd name="T17" fmla="*/ 448 h 722"/>
                  <a:gd name="T18" fmla="*/ 373 w 732"/>
                  <a:gd name="T19" fmla="*/ 454 h 722"/>
                  <a:gd name="T20" fmla="*/ 429 w 732"/>
                  <a:gd name="T21" fmla="*/ 380 h 722"/>
                  <a:gd name="T22" fmla="*/ 551 w 732"/>
                  <a:gd name="T23" fmla="*/ 277 h 722"/>
                  <a:gd name="T24" fmla="*/ 551 w 732"/>
                  <a:gd name="T25" fmla="*/ 276 h 722"/>
                  <a:gd name="T26" fmla="*/ 642 w 732"/>
                  <a:gd name="T27" fmla="*/ 198 h 722"/>
                  <a:gd name="T28" fmla="*/ 697 w 732"/>
                  <a:gd name="T29" fmla="*/ 135 h 722"/>
                  <a:gd name="T30" fmla="*/ 704 w 732"/>
                  <a:gd name="T31" fmla="*/ 134 h 722"/>
                  <a:gd name="T32" fmla="*/ 729 w 732"/>
                  <a:gd name="T33" fmla="*/ 58 h 722"/>
                  <a:gd name="T34" fmla="*/ 680 w 732"/>
                  <a:gd name="T35" fmla="*/ 15 h 722"/>
                  <a:gd name="T36" fmla="*/ 322 w 732"/>
                  <a:gd name="T37" fmla="*/ 240 h 722"/>
                  <a:gd name="T38" fmla="*/ 181 w 732"/>
                  <a:gd name="T39" fmla="*/ 718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722">
                    <a:moveTo>
                      <a:pt x="181" y="718"/>
                    </a:moveTo>
                    <a:cubicBezTo>
                      <a:pt x="187" y="713"/>
                      <a:pt x="193" y="707"/>
                      <a:pt x="199" y="701"/>
                    </a:cubicBezTo>
                    <a:cubicBezTo>
                      <a:pt x="223" y="666"/>
                      <a:pt x="261" y="636"/>
                      <a:pt x="294" y="602"/>
                    </a:cubicBezTo>
                    <a:cubicBezTo>
                      <a:pt x="301" y="594"/>
                      <a:pt x="309" y="586"/>
                      <a:pt x="316" y="577"/>
                    </a:cubicBezTo>
                    <a:cubicBezTo>
                      <a:pt x="322" y="570"/>
                      <a:pt x="327" y="562"/>
                      <a:pt x="332" y="554"/>
                    </a:cubicBezTo>
                    <a:cubicBezTo>
                      <a:pt x="338" y="544"/>
                      <a:pt x="343" y="533"/>
                      <a:pt x="348" y="521"/>
                    </a:cubicBezTo>
                    <a:cubicBezTo>
                      <a:pt x="348" y="519"/>
                      <a:pt x="348" y="518"/>
                      <a:pt x="349" y="517"/>
                    </a:cubicBezTo>
                    <a:cubicBezTo>
                      <a:pt x="354" y="500"/>
                      <a:pt x="359" y="485"/>
                      <a:pt x="364" y="473"/>
                    </a:cubicBezTo>
                    <a:cubicBezTo>
                      <a:pt x="369" y="458"/>
                      <a:pt x="371" y="448"/>
                      <a:pt x="371" y="448"/>
                    </a:cubicBezTo>
                    <a:cubicBezTo>
                      <a:pt x="371" y="448"/>
                      <a:pt x="372" y="450"/>
                      <a:pt x="373" y="454"/>
                    </a:cubicBezTo>
                    <a:cubicBezTo>
                      <a:pt x="392" y="419"/>
                      <a:pt x="411" y="402"/>
                      <a:pt x="429" y="380"/>
                    </a:cubicBezTo>
                    <a:cubicBezTo>
                      <a:pt x="442" y="364"/>
                      <a:pt x="495" y="323"/>
                      <a:pt x="551" y="277"/>
                    </a:cubicBezTo>
                    <a:cubicBezTo>
                      <a:pt x="551" y="276"/>
                      <a:pt x="551" y="276"/>
                      <a:pt x="551" y="276"/>
                    </a:cubicBezTo>
                    <a:cubicBezTo>
                      <a:pt x="551" y="276"/>
                      <a:pt x="601" y="237"/>
                      <a:pt x="642" y="198"/>
                    </a:cubicBezTo>
                    <a:cubicBezTo>
                      <a:pt x="683" y="160"/>
                      <a:pt x="697" y="135"/>
                      <a:pt x="697" y="135"/>
                    </a:cubicBezTo>
                    <a:cubicBezTo>
                      <a:pt x="697" y="135"/>
                      <a:pt x="700" y="135"/>
                      <a:pt x="704" y="134"/>
                    </a:cubicBezTo>
                    <a:cubicBezTo>
                      <a:pt x="728" y="100"/>
                      <a:pt x="732" y="76"/>
                      <a:pt x="729" y="58"/>
                    </a:cubicBezTo>
                    <a:cubicBezTo>
                      <a:pt x="714" y="43"/>
                      <a:pt x="694" y="28"/>
                      <a:pt x="680" y="15"/>
                    </a:cubicBezTo>
                    <a:cubicBezTo>
                      <a:pt x="570" y="0"/>
                      <a:pt x="391" y="166"/>
                      <a:pt x="322" y="240"/>
                    </a:cubicBezTo>
                    <a:cubicBezTo>
                      <a:pt x="0" y="401"/>
                      <a:pt x="128" y="722"/>
                      <a:pt x="181" y="7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8" name="iṥļiďe">
                <a:extLst>
                  <a:ext uri="{FF2B5EF4-FFF2-40B4-BE49-F238E27FC236}">
                    <a16:creationId xmlns:a16="http://schemas.microsoft.com/office/drawing/2014/main" id="{3F3C4206-F110-8FDD-E7D9-970CF118ABE3}"/>
                  </a:ext>
                </a:extLst>
              </p:cNvPr>
              <p:cNvSpPr/>
              <p:nvPr/>
            </p:nvSpPr>
            <p:spPr bwMode="auto">
              <a:xfrm>
                <a:off x="1415141" y="5532734"/>
                <a:ext cx="324462" cy="320654"/>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39" name="i$ľiḑê">
                <a:extLst>
                  <a:ext uri="{FF2B5EF4-FFF2-40B4-BE49-F238E27FC236}">
                    <a16:creationId xmlns:a16="http://schemas.microsoft.com/office/drawing/2014/main" id="{A0EB36D7-E15A-FBBA-ACBA-C9C211B3D24E}"/>
                  </a:ext>
                </a:extLst>
              </p:cNvPr>
              <p:cNvSpPr/>
              <p:nvPr/>
            </p:nvSpPr>
            <p:spPr bwMode="auto">
              <a:xfrm>
                <a:off x="1163036" y="5061273"/>
                <a:ext cx="773072" cy="514874"/>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0" name="iṩliḋê">
                <a:extLst>
                  <a:ext uri="{FF2B5EF4-FFF2-40B4-BE49-F238E27FC236}">
                    <a16:creationId xmlns:a16="http://schemas.microsoft.com/office/drawing/2014/main" id="{DC4D34D4-8C00-550E-190B-44B2C0AA2368}"/>
                  </a:ext>
                </a:extLst>
              </p:cNvPr>
              <p:cNvSpPr/>
              <p:nvPr/>
            </p:nvSpPr>
            <p:spPr bwMode="auto">
              <a:xfrm>
                <a:off x="873609" y="5366695"/>
                <a:ext cx="805061" cy="915501"/>
              </a:xfrm>
              <a:custGeom>
                <a:avLst/>
                <a:gdLst>
                  <a:gd name="T0" fmla="*/ 79 w 447"/>
                  <a:gd name="T1" fmla="*/ 508 h 508"/>
                  <a:gd name="T2" fmla="*/ 181 w 447"/>
                  <a:gd name="T3" fmla="*/ 362 h 508"/>
                  <a:gd name="T4" fmla="*/ 366 w 447"/>
                  <a:gd name="T5" fmla="*/ 124 h 508"/>
                  <a:gd name="T6" fmla="*/ 414 w 447"/>
                  <a:gd name="T7" fmla="*/ 46 h 508"/>
                  <a:gd name="T8" fmla="*/ 310 w 447"/>
                  <a:gd name="T9" fmla="*/ 51 h 508"/>
                  <a:gd name="T10" fmla="*/ 148 w 447"/>
                  <a:gd name="T11" fmla="*/ 126 h 508"/>
                  <a:gd name="T12" fmla="*/ 79 w 447"/>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447" h="508">
                    <a:moveTo>
                      <a:pt x="79" y="508"/>
                    </a:moveTo>
                    <a:cubicBezTo>
                      <a:pt x="118" y="462"/>
                      <a:pt x="155" y="412"/>
                      <a:pt x="181" y="362"/>
                    </a:cubicBezTo>
                    <a:cubicBezTo>
                      <a:pt x="247" y="232"/>
                      <a:pt x="285" y="175"/>
                      <a:pt x="366" y="124"/>
                    </a:cubicBezTo>
                    <a:cubicBezTo>
                      <a:pt x="447" y="73"/>
                      <a:pt x="434" y="68"/>
                      <a:pt x="414" y="46"/>
                    </a:cubicBezTo>
                    <a:cubicBezTo>
                      <a:pt x="394" y="23"/>
                      <a:pt x="366" y="0"/>
                      <a:pt x="310" y="51"/>
                    </a:cubicBezTo>
                    <a:cubicBezTo>
                      <a:pt x="256" y="100"/>
                      <a:pt x="178" y="145"/>
                      <a:pt x="148" y="126"/>
                    </a:cubicBezTo>
                    <a:cubicBezTo>
                      <a:pt x="0" y="261"/>
                      <a:pt x="35" y="441"/>
                      <a:pt x="79" y="508"/>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1" name="íṣ1îḑe">
                <a:extLst>
                  <a:ext uri="{FF2B5EF4-FFF2-40B4-BE49-F238E27FC236}">
                    <a16:creationId xmlns:a16="http://schemas.microsoft.com/office/drawing/2014/main" id="{D84B3A7C-4C76-19F0-BD05-C74D747A6E34}"/>
                  </a:ext>
                </a:extLst>
              </p:cNvPr>
              <p:cNvSpPr/>
              <p:nvPr/>
            </p:nvSpPr>
            <p:spPr bwMode="auto">
              <a:xfrm>
                <a:off x="1505777" y="4985109"/>
                <a:ext cx="629882" cy="443279"/>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2" name="işḷiḑè">
                <a:extLst>
                  <a:ext uri="{FF2B5EF4-FFF2-40B4-BE49-F238E27FC236}">
                    <a16:creationId xmlns:a16="http://schemas.microsoft.com/office/drawing/2014/main" id="{99961F07-93C7-0FED-21B7-A46D108C76BA}"/>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3" name="ïṩḻídê">
                <a:extLst>
                  <a:ext uri="{FF2B5EF4-FFF2-40B4-BE49-F238E27FC236}">
                    <a16:creationId xmlns:a16="http://schemas.microsoft.com/office/drawing/2014/main" id="{88C57BF3-2289-EB59-B731-B37F2D032A64}"/>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4" name="íŝḻiḑé">
                <a:extLst>
                  <a:ext uri="{FF2B5EF4-FFF2-40B4-BE49-F238E27FC236}">
                    <a16:creationId xmlns:a16="http://schemas.microsoft.com/office/drawing/2014/main" id="{7DED464E-72A3-5B2F-3C1C-5304E51C58C5}"/>
                  </a:ext>
                </a:extLst>
              </p:cNvPr>
              <p:cNvSpPr/>
              <p:nvPr/>
            </p:nvSpPr>
            <p:spPr bwMode="auto">
              <a:xfrm>
                <a:off x="3338301" y="1579783"/>
                <a:ext cx="526298" cy="527822"/>
              </a:xfrm>
              <a:custGeom>
                <a:avLst/>
                <a:gdLst>
                  <a:gd name="T0" fmla="*/ 146 w 292"/>
                  <a:gd name="T1" fmla="*/ 0 h 293"/>
                  <a:gd name="T2" fmla="*/ 249 w 292"/>
                  <a:gd name="T3" fmla="*/ 43 h 293"/>
                  <a:gd name="T4" fmla="*/ 292 w 292"/>
                  <a:gd name="T5" fmla="*/ 146 h 293"/>
                  <a:gd name="T6" fmla="*/ 249 w 292"/>
                  <a:gd name="T7" fmla="*/ 250 h 293"/>
                  <a:gd name="T8" fmla="*/ 146 w 292"/>
                  <a:gd name="T9" fmla="*/ 293 h 293"/>
                  <a:gd name="T10" fmla="*/ 146 w 292"/>
                  <a:gd name="T11" fmla="*/ 269 h 293"/>
                  <a:gd name="T12" fmla="*/ 232 w 292"/>
                  <a:gd name="T13" fmla="*/ 233 h 293"/>
                  <a:gd name="T14" fmla="*/ 268 w 292"/>
                  <a:gd name="T15" fmla="*/ 146 h 293"/>
                  <a:gd name="T16" fmla="*/ 232 w 292"/>
                  <a:gd name="T17" fmla="*/ 60 h 293"/>
                  <a:gd name="T18" fmla="*/ 146 w 292"/>
                  <a:gd name="T19" fmla="*/ 24 h 293"/>
                  <a:gd name="T20" fmla="*/ 146 w 292"/>
                  <a:gd name="T21" fmla="*/ 0 h 293"/>
                  <a:gd name="T22" fmla="*/ 146 w 292"/>
                  <a:gd name="T23" fmla="*/ 293 h 293"/>
                  <a:gd name="T24" fmla="*/ 43 w 292"/>
                  <a:gd name="T25" fmla="*/ 250 h 293"/>
                  <a:gd name="T26" fmla="*/ 0 w 292"/>
                  <a:gd name="T27" fmla="*/ 146 h 293"/>
                  <a:gd name="T28" fmla="*/ 43 w 292"/>
                  <a:gd name="T29" fmla="*/ 43 h 293"/>
                  <a:gd name="T30" fmla="*/ 146 w 292"/>
                  <a:gd name="T31" fmla="*/ 0 h 293"/>
                  <a:gd name="T32" fmla="*/ 146 w 292"/>
                  <a:gd name="T33" fmla="*/ 24 h 293"/>
                  <a:gd name="T34" fmla="*/ 60 w 292"/>
                  <a:gd name="T35" fmla="*/ 60 h 293"/>
                  <a:gd name="T36" fmla="*/ 24 w 292"/>
                  <a:gd name="T37" fmla="*/ 146 h 293"/>
                  <a:gd name="T38" fmla="*/ 60 w 292"/>
                  <a:gd name="T39" fmla="*/ 233 h 293"/>
                  <a:gd name="T40" fmla="*/ 146 w 292"/>
                  <a:gd name="T41" fmla="*/ 269 h 293"/>
                  <a:gd name="T42" fmla="*/ 146 w 292"/>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93">
                    <a:moveTo>
                      <a:pt x="146" y="0"/>
                    </a:moveTo>
                    <a:cubicBezTo>
                      <a:pt x="186" y="0"/>
                      <a:pt x="223" y="17"/>
                      <a:pt x="249" y="43"/>
                    </a:cubicBezTo>
                    <a:cubicBezTo>
                      <a:pt x="276" y="70"/>
                      <a:pt x="292" y="106"/>
                      <a:pt x="292" y="146"/>
                    </a:cubicBezTo>
                    <a:cubicBezTo>
                      <a:pt x="292" y="187"/>
                      <a:pt x="276" y="223"/>
                      <a:pt x="249" y="250"/>
                    </a:cubicBezTo>
                    <a:cubicBezTo>
                      <a:pt x="223" y="276"/>
                      <a:pt x="186" y="293"/>
                      <a:pt x="146" y="293"/>
                    </a:cubicBezTo>
                    <a:cubicBezTo>
                      <a:pt x="146" y="269"/>
                      <a:pt x="146" y="269"/>
                      <a:pt x="146" y="269"/>
                    </a:cubicBezTo>
                    <a:cubicBezTo>
                      <a:pt x="180" y="269"/>
                      <a:pt x="210" y="255"/>
                      <a:pt x="232" y="233"/>
                    </a:cubicBezTo>
                    <a:cubicBezTo>
                      <a:pt x="254" y="211"/>
                      <a:pt x="268" y="180"/>
                      <a:pt x="268" y="146"/>
                    </a:cubicBezTo>
                    <a:cubicBezTo>
                      <a:pt x="268" y="113"/>
                      <a:pt x="254" y="82"/>
                      <a:pt x="232" y="60"/>
                    </a:cubicBezTo>
                    <a:cubicBezTo>
                      <a:pt x="210" y="38"/>
                      <a:pt x="180" y="24"/>
                      <a:pt x="146" y="24"/>
                    </a:cubicBezTo>
                    <a:lnTo>
                      <a:pt x="146" y="0"/>
                    </a:lnTo>
                    <a:close/>
                    <a:moveTo>
                      <a:pt x="146" y="293"/>
                    </a:moveTo>
                    <a:cubicBezTo>
                      <a:pt x="106" y="293"/>
                      <a:pt x="69" y="276"/>
                      <a:pt x="43" y="250"/>
                    </a:cubicBezTo>
                    <a:cubicBezTo>
                      <a:pt x="16" y="223"/>
                      <a:pt x="0" y="187"/>
                      <a:pt x="0" y="146"/>
                    </a:cubicBezTo>
                    <a:cubicBezTo>
                      <a:pt x="0" y="106"/>
                      <a:pt x="16" y="70"/>
                      <a:pt x="43" y="43"/>
                    </a:cubicBezTo>
                    <a:cubicBezTo>
                      <a:pt x="69" y="17"/>
                      <a:pt x="106" y="0"/>
                      <a:pt x="146" y="0"/>
                    </a:cubicBezTo>
                    <a:cubicBezTo>
                      <a:pt x="146" y="24"/>
                      <a:pt x="146" y="24"/>
                      <a:pt x="146" y="24"/>
                    </a:cubicBezTo>
                    <a:cubicBezTo>
                      <a:pt x="112" y="24"/>
                      <a:pt x="82" y="38"/>
                      <a:pt x="60" y="60"/>
                    </a:cubicBezTo>
                    <a:cubicBezTo>
                      <a:pt x="38" y="82"/>
                      <a:pt x="24" y="113"/>
                      <a:pt x="24" y="146"/>
                    </a:cubicBezTo>
                    <a:cubicBezTo>
                      <a:pt x="24" y="180"/>
                      <a:pt x="38" y="211"/>
                      <a:pt x="60" y="233"/>
                    </a:cubicBezTo>
                    <a:cubicBezTo>
                      <a:pt x="82" y="255"/>
                      <a:pt x="112" y="269"/>
                      <a:pt x="146" y="269"/>
                    </a:cubicBezTo>
                    <a:lnTo>
                      <a:pt x="146" y="29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5" name="ïṩlíḑè">
                <a:extLst>
                  <a:ext uri="{FF2B5EF4-FFF2-40B4-BE49-F238E27FC236}">
                    <a16:creationId xmlns:a16="http://schemas.microsoft.com/office/drawing/2014/main" id="{BB6D738C-C639-B21D-C9C7-350D3760EB00}"/>
                  </a:ext>
                </a:extLst>
              </p:cNvPr>
              <p:cNvSpPr/>
              <p:nvPr/>
            </p:nvSpPr>
            <p:spPr bwMode="auto">
              <a:xfrm>
                <a:off x="3360389" y="1601109"/>
                <a:ext cx="482123" cy="484408"/>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6" name="ïṣḻiḋé">
                <a:extLst>
                  <a:ext uri="{FF2B5EF4-FFF2-40B4-BE49-F238E27FC236}">
                    <a16:creationId xmlns:a16="http://schemas.microsoft.com/office/drawing/2014/main" id="{852936F4-EFC9-C96A-3C3D-17F89D0257C1}"/>
                  </a:ext>
                </a:extLst>
              </p:cNvPr>
              <p:cNvSpPr/>
              <p:nvPr/>
            </p:nvSpPr>
            <p:spPr bwMode="auto">
              <a:xfrm>
                <a:off x="3446455" y="1815132"/>
                <a:ext cx="309991" cy="142428"/>
              </a:xfrm>
              <a:custGeom>
                <a:avLst/>
                <a:gdLst>
                  <a:gd name="T0" fmla="*/ 362 w 407"/>
                  <a:gd name="T1" fmla="*/ 26 h 187"/>
                  <a:gd name="T2" fmla="*/ 336 w 407"/>
                  <a:gd name="T3" fmla="*/ 187 h 187"/>
                  <a:gd name="T4" fmla="*/ 343 w 407"/>
                  <a:gd name="T5" fmla="*/ 26 h 187"/>
                  <a:gd name="T6" fmla="*/ 352 w 407"/>
                  <a:gd name="T7" fmla="*/ 79 h 187"/>
                  <a:gd name="T8" fmla="*/ 336 w 407"/>
                  <a:gd name="T9" fmla="*/ 135 h 187"/>
                  <a:gd name="T10" fmla="*/ 308 w 407"/>
                  <a:gd name="T11" fmla="*/ 187 h 187"/>
                  <a:gd name="T12" fmla="*/ 308 w 407"/>
                  <a:gd name="T13" fmla="*/ 187 h 187"/>
                  <a:gd name="T14" fmla="*/ 326 w 407"/>
                  <a:gd name="T15" fmla="*/ 62 h 187"/>
                  <a:gd name="T16" fmla="*/ 317 w 407"/>
                  <a:gd name="T17" fmla="*/ 114 h 187"/>
                  <a:gd name="T18" fmla="*/ 308 w 407"/>
                  <a:gd name="T19" fmla="*/ 187 h 187"/>
                  <a:gd name="T20" fmla="*/ 308 w 407"/>
                  <a:gd name="T21" fmla="*/ 0 h 187"/>
                  <a:gd name="T22" fmla="*/ 282 w 407"/>
                  <a:gd name="T23" fmla="*/ 114 h 187"/>
                  <a:gd name="T24" fmla="*/ 291 w 407"/>
                  <a:gd name="T25" fmla="*/ 26 h 187"/>
                  <a:gd name="T26" fmla="*/ 282 w 407"/>
                  <a:gd name="T27" fmla="*/ 187 h 187"/>
                  <a:gd name="T28" fmla="*/ 282 w 407"/>
                  <a:gd name="T29" fmla="*/ 0 h 187"/>
                  <a:gd name="T30" fmla="*/ 256 w 407"/>
                  <a:gd name="T31" fmla="*/ 62 h 187"/>
                  <a:gd name="T32" fmla="*/ 265 w 407"/>
                  <a:gd name="T33" fmla="*/ 114 h 187"/>
                  <a:gd name="T34" fmla="*/ 256 w 407"/>
                  <a:gd name="T35" fmla="*/ 187 h 187"/>
                  <a:gd name="T36" fmla="*/ 256 w 407"/>
                  <a:gd name="T37" fmla="*/ 0 h 187"/>
                  <a:gd name="T38" fmla="*/ 230 w 407"/>
                  <a:gd name="T39" fmla="*/ 114 h 187"/>
                  <a:gd name="T40" fmla="*/ 237 w 407"/>
                  <a:gd name="T41" fmla="*/ 26 h 187"/>
                  <a:gd name="T42" fmla="*/ 230 w 407"/>
                  <a:gd name="T43" fmla="*/ 187 h 187"/>
                  <a:gd name="T44" fmla="*/ 230 w 407"/>
                  <a:gd name="T45" fmla="*/ 0 h 187"/>
                  <a:gd name="T46" fmla="*/ 201 w 407"/>
                  <a:gd name="T47" fmla="*/ 62 h 187"/>
                  <a:gd name="T48" fmla="*/ 211 w 407"/>
                  <a:gd name="T49" fmla="*/ 114 h 187"/>
                  <a:gd name="T50" fmla="*/ 201 w 407"/>
                  <a:gd name="T51" fmla="*/ 187 h 187"/>
                  <a:gd name="T52" fmla="*/ 201 w 407"/>
                  <a:gd name="T53" fmla="*/ 0 h 187"/>
                  <a:gd name="T54" fmla="*/ 175 w 407"/>
                  <a:gd name="T55" fmla="*/ 114 h 187"/>
                  <a:gd name="T56" fmla="*/ 185 w 407"/>
                  <a:gd name="T57" fmla="*/ 26 h 187"/>
                  <a:gd name="T58" fmla="*/ 175 w 407"/>
                  <a:gd name="T59" fmla="*/ 187 h 187"/>
                  <a:gd name="T60" fmla="*/ 175 w 407"/>
                  <a:gd name="T61" fmla="*/ 0 h 187"/>
                  <a:gd name="T62" fmla="*/ 149 w 407"/>
                  <a:gd name="T63" fmla="*/ 62 h 187"/>
                  <a:gd name="T64" fmla="*/ 159 w 407"/>
                  <a:gd name="T65" fmla="*/ 114 h 187"/>
                  <a:gd name="T66" fmla="*/ 149 w 407"/>
                  <a:gd name="T67" fmla="*/ 187 h 187"/>
                  <a:gd name="T68" fmla="*/ 149 w 407"/>
                  <a:gd name="T69" fmla="*/ 0 h 187"/>
                  <a:gd name="T70" fmla="*/ 123 w 407"/>
                  <a:gd name="T71" fmla="*/ 114 h 187"/>
                  <a:gd name="T72" fmla="*/ 130 w 407"/>
                  <a:gd name="T73" fmla="*/ 26 h 187"/>
                  <a:gd name="T74" fmla="*/ 123 w 407"/>
                  <a:gd name="T75" fmla="*/ 187 h 187"/>
                  <a:gd name="T76" fmla="*/ 123 w 407"/>
                  <a:gd name="T77" fmla="*/ 0 h 187"/>
                  <a:gd name="T78" fmla="*/ 95 w 407"/>
                  <a:gd name="T79" fmla="*/ 62 h 187"/>
                  <a:gd name="T80" fmla="*/ 104 w 407"/>
                  <a:gd name="T81" fmla="*/ 114 h 187"/>
                  <a:gd name="T82" fmla="*/ 95 w 407"/>
                  <a:gd name="T83" fmla="*/ 187 h 187"/>
                  <a:gd name="T84" fmla="*/ 95 w 407"/>
                  <a:gd name="T85" fmla="*/ 0 h 187"/>
                  <a:gd name="T86" fmla="*/ 69 w 407"/>
                  <a:gd name="T87" fmla="*/ 114 h 187"/>
                  <a:gd name="T88" fmla="*/ 78 w 407"/>
                  <a:gd name="T89" fmla="*/ 26 h 187"/>
                  <a:gd name="T90" fmla="*/ 69 w 407"/>
                  <a:gd name="T91" fmla="*/ 187 h 187"/>
                  <a:gd name="T92" fmla="*/ 69 w 407"/>
                  <a:gd name="T93" fmla="*/ 114 h 187"/>
                  <a:gd name="T94" fmla="*/ 69 w 407"/>
                  <a:gd name="T95" fmla="*/ 0 h 187"/>
                  <a:gd name="T96" fmla="*/ 43 w 407"/>
                  <a:gd name="T97" fmla="*/ 62 h 187"/>
                  <a:gd name="T98" fmla="*/ 26 w 407"/>
                  <a:gd name="T99" fmla="*/ 62 h 187"/>
                  <a:gd name="T100" fmla="*/ 0 w 407"/>
                  <a:gd name="T10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7" h="187">
                    <a:moveTo>
                      <a:pt x="362" y="187"/>
                    </a:moveTo>
                    <a:lnTo>
                      <a:pt x="407" y="187"/>
                    </a:lnTo>
                    <a:lnTo>
                      <a:pt x="407" y="0"/>
                    </a:lnTo>
                    <a:lnTo>
                      <a:pt x="362" y="0"/>
                    </a:lnTo>
                    <a:lnTo>
                      <a:pt x="362" y="26"/>
                    </a:lnTo>
                    <a:lnTo>
                      <a:pt x="378" y="26"/>
                    </a:lnTo>
                    <a:lnTo>
                      <a:pt x="378" y="62"/>
                    </a:lnTo>
                    <a:lnTo>
                      <a:pt x="362" y="62"/>
                    </a:lnTo>
                    <a:lnTo>
                      <a:pt x="362" y="187"/>
                    </a:lnTo>
                    <a:close/>
                    <a:moveTo>
                      <a:pt x="336" y="187"/>
                    </a:moveTo>
                    <a:lnTo>
                      <a:pt x="362" y="187"/>
                    </a:lnTo>
                    <a:lnTo>
                      <a:pt x="362" y="62"/>
                    </a:lnTo>
                    <a:lnTo>
                      <a:pt x="343" y="62"/>
                    </a:lnTo>
                    <a:lnTo>
                      <a:pt x="343" y="26"/>
                    </a:lnTo>
                    <a:lnTo>
                      <a:pt x="343" y="26"/>
                    </a:lnTo>
                    <a:lnTo>
                      <a:pt x="362" y="26"/>
                    </a:lnTo>
                    <a:lnTo>
                      <a:pt x="362" y="0"/>
                    </a:lnTo>
                    <a:lnTo>
                      <a:pt x="336" y="0"/>
                    </a:lnTo>
                    <a:lnTo>
                      <a:pt x="336" y="79"/>
                    </a:lnTo>
                    <a:lnTo>
                      <a:pt x="352" y="79"/>
                    </a:lnTo>
                    <a:lnTo>
                      <a:pt x="352" y="114"/>
                    </a:lnTo>
                    <a:lnTo>
                      <a:pt x="352" y="114"/>
                    </a:lnTo>
                    <a:lnTo>
                      <a:pt x="336" y="114"/>
                    </a:lnTo>
                    <a:lnTo>
                      <a:pt x="336" y="135"/>
                    </a:lnTo>
                    <a:lnTo>
                      <a:pt x="336" y="135"/>
                    </a:lnTo>
                    <a:lnTo>
                      <a:pt x="336" y="171"/>
                    </a:lnTo>
                    <a:lnTo>
                      <a:pt x="336" y="171"/>
                    </a:lnTo>
                    <a:lnTo>
                      <a:pt x="336" y="171"/>
                    </a:lnTo>
                    <a:lnTo>
                      <a:pt x="336" y="187"/>
                    </a:lnTo>
                    <a:close/>
                    <a:moveTo>
                      <a:pt x="308" y="187"/>
                    </a:moveTo>
                    <a:lnTo>
                      <a:pt x="336" y="187"/>
                    </a:lnTo>
                    <a:lnTo>
                      <a:pt x="336" y="171"/>
                    </a:lnTo>
                    <a:lnTo>
                      <a:pt x="308" y="171"/>
                    </a:lnTo>
                    <a:lnTo>
                      <a:pt x="308" y="187"/>
                    </a:lnTo>
                    <a:lnTo>
                      <a:pt x="308" y="187"/>
                    </a:lnTo>
                    <a:close/>
                    <a:moveTo>
                      <a:pt x="336" y="0"/>
                    </a:moveTo>
                    <a:lnTo>
                      <a:pt x="308" y="0"/>
                    </a:lnTo>
                    <a:lnTo>
                      <a:pt x="308" y="26"/>
                    </a:lnTo>
                    <a:lnTo>
                      <a:pt x="326" y="26"/>
                    </a:lnTo>
                    <a:lnTo>
                      <a:pt x="326" y="62"/>
                    </a:lnTo>
                    <a:lnTo>
                      <a:pt x="308" y="62"/>
                    </a:lnTo>
                    <a:lnTo>
                      <a:pt x="308" y="135"/>
                    </a:lnTo>
                    <a:lnTo>
                      <a:pt x="336" y="135"/>
                    </a:lnTo>
                    <a:lnTo>
                      <a:pt x="336" y="114"/>
                    </a:lnTo>
                    <a:lnTo>
                      <a:pt x="317" y="114"/>
                    </a:lnTo>
                    <a:lnTo>
                      <a:pt x="317" y="79"/>
                    </a:lnTo>
                    <a:lnTo>
                      <a:pt x="336" y="79"/>
                    </a:lnTo>
                    <a:lnTo>
                      <a:pt x="336" y="0"/>
                    </a:lnTo>
                    <a:close/>
                    <a:moveTo>
                      <a:pt x="282" y="187"/>
                    </a:moveTo>
                    <a:lnTo>
                      <a:pt x="308" y="187"/>
                    </a:lnTo>
                    <a:lnTo>
                      <a:pt x="308" y="171"/>
                    </a:lnTo>
                    <a:lnTo>
                      <a:pt x="282" y="171"/>
                    </a:lnTo>
                    <a:lnTo>
                      <a:pt x="282" y="187"/>
                    </a:lnTo>
                    <a:lnTo>
                      <a:pt x="282" y="187"/>
                    </a:lnTo>
                    <a:close/>
                    <a:moveTo>
                      <a:pt x="308" y="0"/>
                    </a:moveTo>
                    <a:lnTo>
                      <a:pt x="282" y="0"/>
                    </a:lnTo>
                    <a:lnTo>
                      <a:pt x="282" y="79"/>
                    </a:lnTo>
                    <a:lnTo>
                      <a:pt x="300" y="79"/>
                    </a:lnTo>
                    <a:lnTo>
                      <a:pt x="300" y="114"/>
                    </a:lnTo>
                    <a:lnTo>
                      <a:pt x="282" y="114"/>
                    </a:lnTo>
                    <a:lnTo>
                      <a:pt x="282" y="135"/>
                    </a:lnTo>
                    <a:lnTo>
                      <a:pt x="308" y="135"/>
                    </a:lnTo>
                    <a:lnTo>
                      <a:pt x="308" y="62"/>
                    </a:lnTo>
                    <a:lnTo>
                      <a:pt x="291" y="62"/>
                    </a:lnTo>
                    <a:lnTo>
                      <a:pt x="291" y="26"/>
                    </a:lnTo>
                    <a:lnTo>
                      <a:pt x="291" y="26"/>
                    </a:lnTo>
                    <a:lnTo>
                      <a:pt x="308" y="26"/>
                    </a:lnTo>
                    <a:lnTo>
                      <a:pt x="308" y="0"/>
                    </a:lnTo>
                    <a:close/>
                    <a:moveTo>
                      <a:pt x="256" y="187"/>
                    </a:moveTo>
                    <a:lnTo>
                      <a:pt x="282" y="187"/>
                    </a:lnTo>
                    <a:lnTo>
                      <a:pt x="282" y="171"/>
                    </a:lnTo>
                    <a:lnTo>
                      <a:pt x="256" y="171"/>
                    </a:lnTo>
                    <a:lnTo>
                      <a:pt x="256" y="187"/>
                    </a:lnTo>
                    <a:lnTo>
                      <a:pt x="256" y="187"/>
                    </a:lnTo>
                    <a:close/>
                    <a:moveTo>
                      <a:pt x="282" y="0"/>
                    </a:moveTo>
                    <a:lnTo>
                      <a:pt x="256" y="0"/>
                    </a:lnTo>
                    <a:lnTo>
                      <a:pt x="256" y="26"/>
                    </a:lnTo>
                    <a:lnTo>
                      <a:pt x="272" y="26"/>
                    </a:lnTo>
                    <a:lnTo>
                      <a:pt x="272" y="62"/>
                    </a:lnTo>
                    <a:lnTo>
                      <a:pt x="256" y="62"/>
                    </a:lnTo>
                    <a:lnTo>
                      <a:pt x="256" y="135"/>
                    </a:lnTo>
                    <a:lnTo>
                      <a:pt x="282" y="135"/>
                    </a:lnTo>
                    <a:lnTo>
                      <a:pt x="282" y="114"/>
                    </a:lnTo>
                    <a:lnTo>
                      <a:pt x="265" y="114"/>
                    </a:lnTo>
                    <a:lnTo>
                      <a:pt x="265" y="114"/>
                    </a:lnTo>
                    <a:lnTo>
                      <a:pt x="265" y="79"/>
                    </a:lnTo>
                    <a:lnTo>
                      <a:pt x="282" y="79"/>
                    </a:lnTo>
                    <a:lnTo>
                      <a:pt x="282" y="0"/>
                    </a:lnTo>
                    <a:close/>
                    <a:moveTo>
                      <a:pt x="230" y="187"/>
                    </a:moveTo>
                    <a:lnTo>
                      <a:pt x="256" y="187"/>
                    </a:lnTo>
                    <a:lnTo>
                      <a:pt x="256" y="171"/>
                    </a:lnTo>
                    <a:lnTo>
                      <a:pt x="230" y="171"/>
                    </a:lnTo>
                    <a:lnTo>
                      <a:pt x="230" y="187"/>
                    </a:lnTo>
                    <a:lnTo>
                      <a:pt x="230" y="187"/>
                    </a:lnTo>
                    <a:close/>
                    <a:moveTo>
                      <a:pt x="256" y="0"/>
                    </a:moveTo>
                    <a:lnTo>
                      <a:pt x="230" y="0"/>
                    </a:lnTo>
                    <a:lnTo>
                      <a:pt x="230" y="79"/>
                    </a:lnTo>
                    <a:lnTo>
                      <a:pt x="246" y="79"/>
                    </a:lnTo>
                    <a:lnTo>
                      <a:pt x="246" y="114"/>
                    </a:lnTo>
                    <a:lnTo>
                      <a:pt x="230" y="114"/>
                    </a:lnTo>
                    <a:lnTo>
                      <a:pt x="230" y="135"/>
                    </a:lnTo>
                    <a:lnTo>
                      <a:pt x="256" y="135"/>
                    </a:lnTo>
                    <a:lnTo>
                      <a:pt x="256" y="62"/>
                    </a:lnTo>
                    <a:lnTo>
                      <a:pt x="237" y="62"/>
                    </a:lnTo>
                    <a:lnTo>
                      <a:pt x="237" y="26"/>
                    </a:lnTo>
                    <a:lnTo>
                      <a:pt x="237" y="26"/>
                    </a:lnTo>
                    <a:lnTo>
                      <a:pt x="256" y="26"/>
                    </a:lnTo>
                    <a:lnTo>
                      <a:pt x="256" y="0"/>
                    </a:lnTo>
                    <a:close/>
                    <a:moveTo>
                      <a:pt x="201" y="187"/>
                    </a:moveTo>
                    <a:lnTo>
                      <a:pt x="230" y="187"/>
                    </a:lnTo>
                    <a:lnTo>
                      <a:pt x="230" y="171"/>
                    </a:lnTo>
                    <a:lnTo>
                      <a:pt x="201" y="171"/>
                    </a:lnTo>
                    <a:lnTo>
                      <a:pt x="201" y="187"/>
                    </a:lnTo>
                    <a:lnTo>
                      <a:pt x="201" y="187"/>
                    </a:lnTo>
                    <a:close/>
                    <a:moveTo>
                      <a:pt x="230" y="0"/>
                    </a:moveTo>
                    <a:lnTo>
                      <a:pt x="201" y="0"/>
                    </a:lnTo>
                    <a:lnTo>
                      <a:pt x="201" y="26"/>
                    </a:lnTo>
                    <a:lnTo>
                      <a:pt x="220" y="26"/>
                    </a:lnTo>
                    <a:lnTo>
                      <a:pt x="220" y="62"/>
                    </a:lnTo>
                    <a:lnTo>
                      <a:pt x="201" y="62"/>
                    </a:lnTo>
                    <a:lnTo>
                      <a:pt x="201" y="135"/>
                    </a:lnTo>
                    <a:lnTo>
                      <a:pt x="230" y="135"/>
                    </a:lnTo>
                    <a:lnTo>
                      <a:pt x="230" y="114"/>
                    </a:lnTo>
                    <a:lnTo>
                      <a:pt x="211" y="114"/>
                    </a:lnTo>
                    <a:lnTo>
                      <a:pt x="211" y="114"/>
                    </a:lnTo>
                    <a:lnTo>
                      <a:pt x="211" y="79"/>
                    </a:lnTo>
                    <a:lnTo>
                      <a:pt x="230" y="79"/>
                    </a:lnTo>
                    <a:lnTo>
                      <a:pt x="230" y="0"/>
                    </a:lnTo>
                    <a:close/>
                    <a:moveTo>
                      <a:pt x="175" y="187"/>
                    </a:moveTo>
                    <a:lnTo>
                      <a:pt x="201" y="187"/>
                    </a:lnTo>
                    <a:lnTo>
                      <a:pt x="201" y="171"/>
                    </a:lnTo>
                    <a:lnTo>
                      <a:pt x="175" y="171"/>
                    </a:lnTo>
                    <a:lnTo>
                      <a:pt x="175" y="187"/>
                    </a:lnTo>
                    <a:lnTo>
                      <a:pt x="175" y="187"/>
                    </a:lnTo>
                    <a:close/>
                    <a:moveTo>
                      <a:pt x="201" y="0"/>
                    </a:moveTo>
                    <a:lnTo>
                      <a:pt x="175" y="0"/>
                    </a:lnTo>
                    <a:lnTo>
                      <a:pt x="175" y="79"/>
                    </a:lnTo>
                    <a:lnTo>
                      <a:pt x="194" y="79"/>
                    </a:lnTo>
                    <a:lnTo>
                      <a:pt x="194" y="114"/>
                    </a:lnTo>
                    <a:lnTo>
                      <a:pt x="175" y="114"/>
                    </a:lnTo>
                    <a:lnTo>
                      <a:pt x="175" y="135"/>
                    </a:lnTo>
                    <a:lnTo>
                      <a:pt x="201" y="135"/>
                    </a:lnTo>
                    <a:lnTo>
                      <a:pt x="201" y="62"/>
                    </a:lnTo>
                    <a:lnTo>
                      <a:pt x="185" y="62"/>
                    </a:lnTo>
                    <a:lnTo>
                      <a:pt x="185" y="26"/>
                    </a:lnTo>
                    <a:lnTo>
                      <a:pt x="185" y="26"/>
                    </a:lnTo>
                    <a:lnTo>
                      <a:pt x="201" y="26"/>
                    </a:lnTo>
                    <a:lnTo>
                      <a:pt x="201" y="0"/>
                    </a:lnTo>
                    <a:close/>
                    <a:moveTo>
                      <a:pt x="149" y="187"/>
                    </a:moveTo>
                    <a:lnTo>
                      <a:pt x="175" y="187"/>
                    </a:lnTo>
                    <a:lnTo>
                      <a:pt x="175" y="171"/>
                    </a:lnTo>
                    <a:lnTo>
                      <a:pt x="149" y="171"/>
                    </a:lnTo>
                    <a:lnTo>
                      <a:pt x="149" y="187"/>
                    </a:lnTo>
                    <a:lnTo>
                      <a:pt x="149" y="187"/>
                    </a:lnTo>
                    <a:close/>
                    <a:moveTo>
                      <a:pt x="175" y="0"/>
                    </a:moveTo>
                    <a:lnTo>
                      <a:pt x="149" y="0"/>
                    </a:lnTo>
                    <a:lnTo>
                      <a:pt x="149" y="26"/>
                    </a:lnTo>
                    <a:lnTo>
                      <a:pt x="166" y="26"/>
                    </a:lnTo>
                    <a:lnTo>
                      <a:pt x="166" y="62"/>
                    </a:lnTo>
                    <a:lnTo>
                      <a:pt x="149" y="62"/>
                    </a:lnTo>
                    <a:lnTo>
                      <a:pt x="149" y="135"/>
                    </a:lnTo>
                    <a:lnTo>
                      <a:pt x="175" y="135"/>
                    </a:lnTo>
                    <a:lnTo>
                      <a:pt x="175" y="114"/>
                    </a:lnTo>
                    <a:lnTo>
                      <a:pt x="159" y="114"/>
                    </a:lnTo>
                    <a:lnTo>
                      <a:pt x="159" y="114"/>
                    </a:lnTo>
                    <a:lnTo>
                      <a:pt x="159" y="79"/>
                    </a:lnTo>
                    <a:lnTo>
                      <a:pt x="175" y="79"/>
                    </a:lnTo>
                    <a:lnTo>
                      <a:pt x="175" y="0"/>
                    </a:lnTo>
                    <a:close/>
                    <a:moveTo>
                      <a:pt x="123" y="187"/>
                    </a:moveTo>
                    <a:lnTo>
                      <a:pt x="149" y="187"/>
                    </a:lnTo>
                    <a:lnTo>
                      <a:pt x="149" y="171"/>
                    </a:lnTo>
                    <a:lnTo>
                      <a:pt x="123" y="171"/>
                    </a:lnTo>
                    <a:lnTo>
                      <a:pt x="123" y="187"/>
                    </a:lnTo>
                    <a:lnTo>
                      <a:pt x="123" y="187"/>
                    </a:lnTo>
                    <a:close/>
                    <a:moveTo>
                      <a:pt x="149" y="0"/>
                    </a:moveTo>
                    <a:lnTo>
                      <a:pt x="123" y="0"/>
                    </a:lnTo>
                    <a:lnTo>
                      <a:pt x="123" y="79"/>
                    </a:lnTo>
                    <a:lnTo>
                      <a:pt x="140" y="79"/>
                    </a:lnTo>
                    <a:lnTo>
                      <a:pt x="140" y="114"/>
                    </a:lnTo>
                    <a:lnTo>
                      <a:pt x="123" y="114"/>
                    </a:lnTo>
                    <a:lnTo>
                      <a:pt x="123" y="135"/>
                    </a:lnTo>
                    <a:lnTo>
                      <a:pt x="149" y="135"/>
                    </a:lnTo>
                    <a:lnTo>
                      <a:pt x="149" y="62"/>
                    </a:lnTo>
                    <a:lnTo>
                      <a:pt x="130" y="62"/>
                    </a:lnTo>
                    <a:lnTo>
                      <a:pt x="130" y="26"/>
                    </a:lnTo>
                    <a:lnTo>
                      <a:pt x="130" y="26"/>
                    </a:lnTo>
                    <a:lnTo>
                      <a:pt x="149" y="26"/>
                    </a:lnTo>
                    <a:lnTo>
                      <a:pt x="149" y="0"/>
                    </a:lnTo>
                    <a:close/>
                    <a:moveTo>
                      <a:pt x="95" y="187"/>
                    </a:moveTo>
                    <a:lnTo>
                      <a:pt x="123" y="187"/>
                    </a:lnTo>
                    <a:lnTo>
                      <a:pt x="123" y="171"/>
                    </a:lnTo>
                    <a:lnTo>
                      <a:pt x="95" y="171"/>
                    </a:lnTo>
                    <a:lnTo>
                      <a:pt x="95" y="187"/>
                    </a:lnTo>
                    <a:lnTo>
                      <a:pt x="95" y="187"/>
                    </a:lnTo>
                    <a:close/>
                    <a:moveTo>
                      <a:pt x="123" y="0"/>
                    </a:moveTo>
                    <a:lnTo>
                      <a:pt x="95" y="0"/>
                    </a:lnTo>
                    <a:lnTo>
                      <a:pt x="95" y="26"/>
                    </a:lnTo>
                    <a:lnTo>
                      <a:pt x="114" y="26"/>
                    </a:lnTo>
                    <a:lnTo>
                      <a:pt x="114" y="62"/>
                    </a:lnTo>
                    <a:lnTo>
                      <a:pt x="95" y="62"/>
                    </a:lnTo>
                    <a:lnTo>
                      <a:pt x="95" y="135"/>
                    </a:lnTo>
                    <a:lnTo>
                      <a:pt x="123" y="135"/>
                    </a:lnTo>
                    <a:lnTo>
                      <a:pt x="123" y="114"/>
                    </a:lnTo>
                    <a:lnTo>
                      <a:pt x="104" y="114"/>
                    </a:lnTo>
                    <a:lnTo>
                      <a:pt x="104" y="114"/>
                    </a:lnTo>
                    <a:lnTo>
                      <a:pt x="104" y="79"/>
                    </a:lnTo>
                    <a:lnTo>
                      <a:pt x="123" y="79"/>
                    </a:lnTo>
                    <a:lnTo>
                      <a:pt x="123" y="0"/>
                    </a:lnTo>
                    <a:close/>
                    <a:moveTo>
                      <a:pt x="69" y="187"/>
                    </a:moveTo>
                    <a:lnTo>
                      <a:pt x="95" y="187"/>
                    </a:lnTo>
                    <a:lnTo>
                      <a:pt x="95" y="171"/>
                    </a:lnTo>
                    <a:lnTo>
                      <a:pt x="69" y="171"/>
                    </a:lnTo>
                    <a:lnTo>
                      <a:pt x="69" y="187"/>
                    </a:lnTo>
                    <a:lnTo>
                      <a:pt x="69" y="187"/>
                    </a:lnTo>
                    <a:close/>
                    <a:moveTo>
                      <a:pt x="95" y="0"/>
                    </a:moveTo>
                    <a:lnTo>
                      <a:pt x="69" y="0"/>
                    </a:lnTo>
                    <a:lnTo>
                      <a:pt x="69" y="79"/>
                    </a:lnTo>
                    <a:lnTo>
                      <a:pt x="88" y="79"/>
                    </a:lnTo>
                    <a:lnTo>
                      <a:pt x="88" y="114"/>
                    </a:lnTo>
                    <a:lnTo>
                      <a:pt x="69" y="114"/>
                    </a:lnTo>
                    <a:lnTo>
                      <a:pt x="69" y="135"/>
                    </a:lnTo>
                    <a:lnTo>
                      <a:pt x="95" y="135"/>
                    </a:lnTo>
                    <a:lnTo>
                      <a:pt x="95" y="62"/>
                    </a:lnTo>
                    <a:lnTo>
                      <a:pt x="78" y="62"/>
                    </a:lnTo>
                    <a:lnTo>
                      <a:pt x="78" y="26"/>
                    </a:lnTo>
                    <a:lnTo>
                      <a:pt x="78" y="26"/>
                    </a:lnTo>
                    <a:lnTo>
                      <a:pt x="95" y="26"/>
                    </a:lnTo>
                    <a:lnTo>
                      <a:pt x="95" y="0"/>
                    </a:lnTo>
                    <a:close/>
                    <a:moveTo>
                      <a:pt x="43" y="187"/>
                    </a:moveTo>
                    <a:lnTo>
                      <a:pt x="69" y="187"/>
                    </a:lnTo>
                    <a:lnTo>
                      <a:pt x="69" y="171"/>
                    </a:lnTo>
                    <a:lnTo>
                      <a:pt x="69" y="171"/>
                    </a:lnTo>
                    <a:lnTo>
                      <a:pt x="69" y="135"/>
                    </a:lnTo>
                    <a:lnTo>
                      <a:pt x="69" y="135"/>
                    </a:lnTo>
                    <a:lnTo>
                      <a:pt x="69" y="114"/>
                    </a:lnTo>
                    <a:lnTo>
                      <a:pt x="52" y="114"/>
                    </a:lnTo>
                    <a:lnTo>
                      <a:pt x="52" y="114"/>
                    </a:lnTo>
                    <a:lnTo>
                      <a:pt x="52" y="79"/>
                    </a:lnTo>
                    <a:lnTo>
                      <a:pt x="69" y="79"/>
                    </a:lnTo>
                    <a:lnTo>
                      <a:pt x="69" y="0"/>
                    </a:lnTo>
                    <a:lnTo>
                      <a:pt x="43" y="0"/>
                    </a:lnTo>
                    <a:lnTo>
                      <a:pt x="43" y="26"/>
                    </a:lnTo>
                    <a:lnTo>
                      <a:pt x="59" y="26"/>
                    </a:lnTo>
                    <a:lnTo>
                      <a:pt x="59" y="62"/>
                    </a:lnTo>
                    <a:lnTo>
                      <a:pt x="43" y="62"/>
                    </a:lnTo>
                    <a:lnTo>
                      <a:pt x="43" y="187"/>
                    </a:lnTo>
                    <a:close/>
                    <a:moveTo>
                      <a:pt x="0" y="187"/>
                    </a:moveTo>
                    <a:lnTo>
                      <a:pt x="43" y="187"/>
                    </a:lnTo>
                    <a:lnTo>
                      <a:pt x="43" y="62"/>
                    </a:lnTo>
                    <a:lnTo>
                      <a:pt x="26" y="62"/>
                    </a:lnTo>
                    <a:lnTo>
                      <a:pt x="26" y="26"/>
                    </a:lnTo>
                    <a:lnTo>
                      <a:pt x="26" y="26"/>
                    </a:lnTo>
                    <a:lnTo>
                      <a:pt x="43" y="26"/>
                    </a:lnTo>
                    <a:lnTo>
                      <a:pt x="43" y="0"/>
                    </a:lnTo>
                    <a:lnTo>
                      <a:pt x="0" y="0"/>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7" name="ï$liďé">
                <a:extLst>
                  <a:ext uri="{FF2B5EF4-FFF2-40B4-BE49-F238E27FC236}">
                    <a16:creationId xmlns:a16="http://schemas.microsoft.com/office/drawing/2014/main" id="{0FF871AA-B271-A88B-A8E4-B82369B55BDD}"/>
                  </a:ext>
                </a:extLst>
              </p:cNvPr>
              <p:cNvSpPr/>
              <p:nvPr/>
            </p:nvSpPr>
            <p:spPr bwMode="auto">
              <a:xfrm>
                <a:off x="3504340" y="1748869"/>
                <a:ext cx="178225" cy="43414"/>
              </a:xfrm>
              <a:custGeom>
                <a:avLst/>
                <a:gdLst>
                  <a:gd name="T0" fmla="*/ 0 w 99"/>
                  <a:gd name="T1" fmla="*/ 12 h 24"/>
                  <a:gd name="T2" fmla="*/ 7 w 99"/>
                  <a:gd name="T3" fmla="*/ 24 h 24"/>
                  <a:gd name="T4" fmla="*/ 50 w 99"/>
                  <a:gd name="T5" fmla="*/ 14 h 24"/>
                  <a:gd name="T6" fmla="*/ 92 w 99"/>
                  <a:gd name="T7" fmla="*/ 24 h 24"/>
                  <a:gd name="T8" fmla="*/ 99 w 99"/>
                  <a:gd name="T9" fmla="*/ 12 h 24"/>
                  <a:gd name="T10" fmla="*/ 50 w 99"/>
                  <a:gd name="T11" fmla="*/ 0 h 24"/>
                  <a:gd name="T12" fmla="*/ 0 w 9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9" h="24">
                    <a:moveTo>
                      <a:pt x="0" y="12"/>
                    </a:moveTo>
                    <a:cubicBezTo>
                      <a:pt x="7" y="24"/>
                      <a:pt x="7" y="24"/>
                      <a:pt x="7" y="24"/>
                    </a:cubicBezTo>
                    <a:cubicBezTo>
                      <a:pt x="19" y="18"/>
                      <a:pt x="34" y="14"/>
                      <a:pt x="50" y="14"/>
                    </a:cubicBezTo>
                    <a:cubicBezTo>
                      <a:pt x="65" y="14"/>
                      <a:pt x="80" y="18"/>
                      <a:pt x="92" y="24"/>
                    </a:cubicBezTo>
                    <a:cubicBezTo>
                      <a:pt x="99" y="12"/>
                      <a:pt x="99" y="12"/>
                      <a:pt x="99" y="12"/>
                    </a:cubicBezTo>
                    <a:cubicBezTo>
                      <a:pt x="85" y="4"/>
                      <a:pt x="68" y="0"/>
                      <a:pt x="50" y="0"/>
                    </a:cubicBezTo>
                    <a:cubicBezTo>
                      <a:pt x="32" y="0"/>
                      <a:pt x="14" y="4"/>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8" name="ïṡḻïdê">
                <a:extLst>
                  <a:ext uri="{FF2B5EF4-FFF2-40B4-BE49-F238E27FC236}">
                    <a16:creationId xmlns:a16="http://schemas.microsoft.com/office/drawing/2014/main" id="{E534CDFF-5EA1-FBE4-DD97-A6E59034382A}"/>
                  </a:ext>
                </a:extLst>
              </p:cNvPr>
              <p:cNvSpPr/>
              <p:nvPr/>
            </p:nvSpPr>
            <p:spPr bwMode="auto">
              <a:xfrm>
                <a:off x="3475397" y="1700124"/>
                <a:ext cx="237634" cy="50269"/>
              </a:xfrm>
              <a:custGeom>
                <a:avLst/>
                <a:gdLst>
                  <a:gd name="T0" fmla="*/ 132 w 132"/>
                  <a:gd name="T1" fmla="*/ 16 h 28"/>
                  <a:gd name="T2" fmla="*/ 66 w 132"/>
                  <a:gd name="T3" fmla="*/ 0 h 28"/>
                  <a:gd name="T4" fmla="*/ 0 w 132"/>
                  <a:gd name="T5" fmla="*/ 16 h 28"/>
                  <a:gd name="T6" fmla="*/ 6 w 132"/>
                  <a:gd name="T7" fmla="*/ 28 h 28"/>
                  <a:gd name="T8" fmla="*/ 66 w 132"/>
                  <a:gd name="T9" fmla="*/ 14 h 28"/>
                  <a:gd name="T10" fmla="*/ 125 w 132"/>
                  <a:gd name="T11" fmla="*/ 28 h 28"/>
                  <a:gd name="T12" fmla="*/ 132 w 132"/>
                  <a:gd name="T13" fmla="*/ 16 h 28"/>
                </a:gdLst>
                <a:ahLst/>
                <a:cxnLst>
                  <a:cxn ang="0">
                    <a:pos x="T0" y="T1"/>
                  </a:cxn>
                  <a:cxn ang="0">
                    <a:pos x="T2" y="T3"/>
                  </a:cxn>
                  <a:cxn ang="0">
                    <a:pos x="T4" y="T5"/>
                  </a:cxn>
                  <a:cxn ang="0">
                    <a:pos x="T6" y="T7"/>
                  </a:cxn>
                  <a:cxn ang="0">
                    <a:pos x="T8" y="T9"/>
                  </a:cxn>
                  <a:cxn ang="0">
                    <a:pos x="T10" y="T11"/>
                  </a:cxn>
                  <a:cxn ang="0">
                    <a:pos x="T12" y="T13"/>
                  </a:cxn>
                </a:cxnLst>
                <a:rect l="0" t="0" r="r" b="b"/>
                <a:pathLst>
                  <a:path w="132" h="28">
                    <a:moveTo>
                      <a:pt x="132" y="16"/>
                    </a:moveTo>
                    <a:cubicBezTo>
                      <a:pt x="113" y="6"/>
                      <a:pt x="90" y="0"/>
                      <a:pt x="66" y="0"/>
                    </a:cubicBezTo>
                    <a:cubicBezTo>
                      <a:pt x="42" y="0"/>
                      <a:pt x="18" y="6"/>
                      <a:pt x="0" y="16"/>
                    </a:cubicBezTo>
                    <a:cubicBezTo>
                      <a:pt x="6" y="28"/>
                      <a:pt x="6" y="28"/>
                      <a:pt x="6" y="28"/>
                    </a:cubicBezTo>
                    <a:cubicBezTo>
                      <a:pt x="23" y="19"/>
                      <a:pt x="44" y="14"/>
                      <a:pt x="66" y="14"/>
                    </a:cubicBezTo>
                    <a:cubicBezTo>
                      <a:pt x="87" y="14"/>
                      <a:pt x="108" y="19"/>
                      <a:pt x="125" y="28"/>
                    </a:cubicBezTo>
                    <a:lnTo>
                      <a:pt x="13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49" name="íSľíḍe">
                <a:extLst>
                  <a:ext uri="{FF2B5EF4-FFF2-40B4-BE49-F238E27FC236}">
                    <a16:creationId xmlns:a16="http://schemas.microsoft.com/office/drawing/2014/main" id="{6F35F026-3D30-8CC8-5390-8FDD92FD9E9E}"/>
                  </a:ext>
                </a:extLst>
              </p:cNvPr>
              <p:cNvSpPr/>
              <p:nvPr/>
            </p:nvSpPr>
            <p:spPr bwMode="auto">
              <a:xfrm>
                <a:off x="1885078" y="1590446"/>
                <a:ext cx="524013" cy="525537"/>
              </a:xfrm>
              <a:custGeom>
                <a:avLst/>
                <a:gdLst>
                  <a:gd name="T0" fmla="*/ 146 w 291"/>
                  <a:gd name="T1" fmla="*/ 0 h 292"/>
                  <a:gd name="T2" fmla="*/ 249 w 291"/>
                  <a:gd name="T3" fmla="*/ 43 h 292"/>
                  <a:gd name="T4" fmla="*/ 291 w 291"/>
                  <a:gd name="T5" fmla="*/ 146 h 292"/>
                  <a:gd name="T6" fmla="*/ 249 w 291"/>
                  <a:gd name="T7" fmla="*/ 249 h 292"/>
                  <a:gd name="T8" fmla="*/ 146 w 291"/>
                  <a:gd name="T9" fmla="*/ 292 h 292"/>
                  <a:gd name="T10" fmla="*/ 146 w 291"/>
                  <a:gd name="T11" fmla="*/ 268 h 292"/>
                  <a:gd name="T12" fmla="*/ 232 w 291"/>
                  <a:gd name="T13" fmla="*/ 232 h 292"/>
                  <a:gd name="T14" fmla="*/ 267 w 291"/>
                  <a:gd name="T15" fmla="*/ 146 h 292"/>
                  <a:gd name="T16" fmla="*/ 232 w 291"/>
                  <a:gd name="T17" fmla="*/ 60 h 292"/>
                  <a:gd name="T18" fmla="*/ 146 w 291"/>
                  <a:gd name="T19" fmla="*/ 24 h 292"/>
                  <a:gd name="T20" fmla="*/ 146 w 291"/>
                  <a:gd name="T21" fmla="*/ 0 h 292"/>
                  <a:gd name="T22" fmla="*/ 146 w 291"/>
                  <a:gd name="T23" fmla="*/ 292 h 292"/>
                  <a:gd name="T24" fmla="*/ 43 w 291"/>
                  <a:gd name="T25" fmla="*/ 249 h 292"/>
                  <a:gd name="T26" fmla="*/ 0 w 291"/>
                  <a:gd name="T27" fmla="*/ 146 h 292"/>
                  <a:gd name="T28" fmla="*/ 43 w 291"/>
                  <a:gd name="T29" fmla="*/ 43 h 292"/>
                  <a:gd name="T30" fmla="*/ 146 w 291"/>
                  <a:gd name="T31" fmla="*/ 0 h 292"/>
                  <a:gd name="T32" fmla="*/ 146 w 291"/>
                  <a:gd name="T33" fmla="*/ 24 h 292"/>
                  <a:gd name="T34" fmla="*/ 60 w 291"/>
                  <a:gd name="T35" fmla="*/ 60 h 292"/>
                  <a:gd name="T36" fmla="*/ 24 w 291"/>
                  <a:gd name="T37" fmla="*/ 146 h 292"/>
                  <a:gd name="T38" fmla="*/ 60 w 291"/>
                  <a:gd name="T39" fmla="*/ 232 h 292"/>
                  <a:gd name="T40" fmla="*/ 146 w 291"/>
                  <a:gd name="T41" fmla="*/ 268 h 292"/>
                  <a:gd name="T42" fmla="*/ 146 w 291"/>
                  <a:gd name="T43"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2">
                    <a:moveTo>
                      <a:pt x="146" y="0"/>
                    </a:moveTo>
                    <a:cubicBezTo>
                      <a:pt x="186" y="0"/>
                      <a:pt x="222" y="17"/>
                      <a:pt x="249" y="43"/>
                    </a:cubicBezTo>
                    <a:cubicBezTo>
                      <a:pt x="275" y="69"/>
                      <a:pt x="291" y="106"/>
                      <a:pt x="291" y="146"/>
                    </a:cubicBezTo>
                    <a:cubicBezTo>
                      <a:pt x="291" y="186"/>
                      <a:pt x="275" y="223"/>
                      <a:pt x="249" y="249"/>
                    </a:cubicBezTo>
                    <a:cubicBezTo>
                      <a:pt x="222" y="276"/>
                      <a:pt x="186" y="292"/>
                      <a:pt x="146" y="292"/>
                    </a:cubicBezTo>
                    <a:cubicBezTo>
                      <a:pt x="146" y="268"/>
                      <a:pt x="146" y="268"/>
                      <a:pt x="146" y="268"/>
                    </a:cubicBezTo>
                    <a:cubicBezTo>
                      <a:pt x="179" y="268"/>
                      <a:pt x="210" y="254"/>
                      <a:pt x="232" y="232"/>
                    </a:cubicBezTo>
                    <a:cubicBezTo>
                      <a:pt x="254" y="210"/>
                      <a:pt x="267" y="180"/>
                      <a:pt x="267" y="146"/>
                    </a:cubicBezTo>
                    <a:cubicBezTo>
                      <a:pt x="267" y="113"/>
                      <a:pt x="254" y="82"/>
                      <a:pt x="232" y="60"/>
                    </a:cubicBezTo>
                    <a:cubicBezTo>
                      <a:pt x="210" y="38"/>
                      <a:pt x="179" y="24"/>
                      <a:pt x="146" y="24"/>
                    </a:cubicBezTo>
                    <a:lnTo>
                      <a:pt x="146" y="0"/>
                    </a:lnTo>
                    <a:close/>
                    <a:moveTo>
                      <a:pt x="146" y="292"/>
                    </a:moveTo>
                    <a:cubicBezTo>
                      <a:pt x="105" y="292"/>
                      <a:pt x="69" y="276"/>
                      <a:pt x="43" y="249"/>
                    </a:cubicBezTo>
                    <a:cubicBezTo>
                      <a:pt x="16" y="223"/>
                      <a:pt x="0" y="186"/>
                      <a:pt x="0" y="146"/>
                    </a:cubicBezTo>
                    <a:cubicBezTo>
                      <a:pt x="0" y="106"/>
                      <a:pt x="16" y="69"/>
                      <a:pt x="43" y="43"/>
                    </a:cubicBezTo>
                    <a:cubicBezTo>
                      <a:pt x="69" y="17"/>
                      <a:pt x="105" y="0"/>
                      <a:pt x="146" y="0"/>
                    </a:cubicBezTo>
                    <a:cubicBezTo>
                      <a:pt x="146" y="24"/>
                      <a:pt x="146" y="24"/>
                      <a:pt x="146" y="24"/>
                    </a:cubicBezTo>
                    <a:cubicBezTo>
                      <a:pt x="112" y="24"/>
                      <a:pt x="82" y="38"/>
                      <a:pt x="60" y="60"/>
                    </a:cubicBezTo>
                    <a:cubicBezTo>
                      <a:pt x="37" y="82"/>
                      <a:pt x="24" y="113"/>
                      <a:pt x="24" y="146"/>
                    </a:cubicBezTo>
                    <a:cubicBezTo>
                      <a:pt x="24" y="180"/>
                      <a:pt x="37" y="210"/>
                      <a:pt x="60" y="232"/>
                    </a:cubicBezTo>
                    <a:cubicBezTo>
                      <a:pt x="82" y="254"/>
                      <a:pt x="112" y="268"/>
                      <a:pt x="146" y="268"/>
                    </a:cubicBezTo>
                    <a:lnTo>
                      <a:pt x="146"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0" name="íšḷîďè">
                <a:extLst>
                  <a:ext uri="{FF2B5EF4-FFF2-40B4-BE49-F238E27FC236}">
                    <a16:creationId xmlns:a16="http://schemas.microsoft.com/office/drawing/2014/main" id="{BB5618E1-5528-D409-53D7-ECC469304BDD}"/>
                  </a:ext>
                </a:extLst>
              </p:cNvPr>
              <p:cNvSpPr/>
              <p:nvPr/>
            </p:nvSpPr>
            <p:spPr bwMode="auto">
              <a:xfrm>
                <a:off x="1907165" y="1611773"/>
                <a:ext cx="480600" cy="482885"/>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1" name="iSļiḋè">
                <a:extLst>
                  <a:ext uri="{FF2B5EF4-FFF2-40B4-BE49-F238E27FC236}">
                    <a16:creationId xmlns:a16="http://schemas.microsoft.com/office/drawing/2014/main" id="{117DAE18-AFAF-4897-CCE3-30D782118E87}"/>
                  </a:ext>
                </a:extLst>
              </p:cNvPr>
              <p:cNvSpPr/>
              <p:nvPr/>
            </p:nvSpPr>
            <p:spPr bwMode="auto">
              <a:xfrm>
                <a:off x="2049593" y="1696316"/>
                <a:ext cx="195743" cy="315322"/>
              </a:xfrm>
              <a:custGeom>
                <a:avLst/>
                <a:gdLst>
                  <a:gd name="T0" fmla="*/ 257 w 257"/>
                  <a:gd name="T1" fmla="*/ 414 h 414"/>
                  <a:gd name="T2" fmla="*/ 229 w 257"/>
                  <a:gd name="T3" fmla="*/ 8 h 414"/>
                  <a:gd name="T4" fmla="*/ 205 w 257"/>
                  <a:gd name="T5" fmla="*/ 0 h 414"/>
                  <a:gd name="T6" fmla="*/ 229 w 257"/>
                  <a:gd name="T7" fmla="*/ 34 h 414"/>
                  <a:gd name="T8" fmla="*/ 229 w 257"/>
                  <a:gd name="T9" fmla="*/ 268 h 414"/>
                  <a:gd name="T10" fmla="*/ 205 w 257"/>
                  <a:gd name="T11" fmla="*/ 296 h 414"/>
                  <a:gd name="T12" fmla="*/ 229 w 257"/>
                  <a:gd name="T13" fmla="*/ 329 h 414"/>
                  <a:gd name="T14" fmla="*/ 205 w 257"/>
                  <a:gd name="T15" fmla="*/ 329 h 414"/>
                  <a:gd name="T16" fmla="*/ 229 w 257"/>
                  <a:gd name="T17" fmla="*/ 353 h 414"/>
                  <a:gd name="T18" fmla="*/ 229 w 257"/>
                  <a:gd name="T19" fmla="*/ 386 h 414"/>
                  <a:gd name="T20" fmla="*/ 205 w 257"/>
                  <a:gd name="T21" fmla="*/ 414 h 414"/>
                  <a:gd name="T22" fmla="*/ 179 w 257"/>
                  <a:gd name="T23" fmla="*/ 8 h 414"/>
                  <a:gd name="T24" fmla="*/ 130 w 257"/>
                  <a:gd name="T25" fmla="*/ 34 h 414"/>
                  <a:gd name="T26" fmla="*/ 205 w 257"/>
                  <a:gd name="T27" fmla="*/ 0 h 414"/>
                  <a:gd name="T28" fmla="*/ 179 w 257"/>
                  <a:gd name="T29" fmla="*/ 0 h 414"/>
                  <a:gd name="T30" fmla="*/ 205 w 257"/>
                  <a:gd name="T31" fmla="*/ 414 h 414"/>
                  <a:gd name="T32" fmla="*/ 179 w 257"/>
                  <a:gd name="T33" fmla="*/ 386 h 414"/>
                  <a:gd name="T34" fmla="*/ 205 w 257"/>
                  <a:gd name="T35" fmla="*/ 353 h 414"/>
                  <a:gd name="T36" fmla="*/ 179 w 257"/>
                  <a:gd name="T37" fmla="*/ 329 h 414"/>
                  <a:gd name="T38" fmla="*/ 205 w 257"/>
                  <a:gd name="T39" fmla="*/ 296 h 414"/>
                  <a:gd name="T40" fmla="*/ 130 w 257"/>
                  <a:gd name="T41" fmla="*/ 268 h 414"/>
                  <a:gd name="T42" fmla="*/ 153 w 257"/>
                  <a:gd name="T43" fmla="*/ 296 h 414"/>
                  <a:gd name="T44" fmla="*/ 153 w 257"/>
                  <a:gd name="T45" fmla="*/ 329 h 414"/>
                  <a:gd name="T46" fmla="*/ 130 w 257"/>
                  <a:gd name="T47" fmla="*/ 353 h 414"/>
                  <a:gd name="T48" fmla="*/ 153 w 257"/>
                  <a:gd name="T49" fmla="*/ 386 h 414"/>
                  <a:gd name="T50" fmla="*/ 130 w 257"/>
                  <a:gd name="T51" fmla="*/ 386 h 414"/>
                  <a:gd name="T52" fmla="*/ 130 w 257"/>
                  <a:gd name="T53" fmla="*/ 8 h 414"/>
                  <a:gd name="T54" fmla="*/ 52 w 257"/>
                  <a:gd name="T55" fmla="*/ 34 h 414"/>
                  <a:gd name="T56" fmla="*/ 130 w 257"/>
                  <a:gd name="T57" fmla="*/ 8 h 414"/>
                  <a:gd name="T58" fmla="*/ 52 w 257"/>
                  <a:gd name="T59" fmla="*/ 414 h 414"/>
                  <a:gd name="T60" fmla="*/ 130 w 257"/>
                  <a:gd name="T61" fmla="*/ 386 h 414"/>
                  <a:gd name="T62" fmla="*/ 104 w 257"/>
                  <a:gd name="T63" fmla="*/ 353 h 414"/>
                  <a:gd name="T64" fmla="*/ 130 w 257"/>
                  <a:gd name="T65" fmla="*/ 329 h 414"/>
                  <a:gd name="T66" fmla="*/ 104 w 257"/>
                  <a:gd name="T67" fmla="*/ 296 h 414"/>
                  <a:gd name="T68" fmla="*/ 130 w 257"/>
                  <a:gd name="T69" fmla="*/ 268 h 414"/>
                  <a:gd name="T70" fmla="*/ 52 w 257"/>
                  <a:gd name="T71" fmla="*/ 296 h 414"/>
                  <a:gd name="T72" fmla="*/ 78 w 257"/>
                  <a:gd name="T73" fmla="*/ 329 h 414"/>
                  <a:gd name="T74" fmla="*/ 52 w 257"/>
                  <a:gd name="T75" fmla="*/ 329 h 414"/>
                  <a:gd name="T76" fmla="*/ 78 w 257"/>
                  <a:gd name="T77" fmla="*/ 353 h 414"/>
                  <a:gd name="T78" fmla="*/ 78 w 257"/>
                  <a:gd name="T79" fmla="*/ 386 h 414"/>
                  <a:gd name="T80" fmla="*/ 52 w 257"/>
                  <a:gd name="T81" fmla="*/ 414 h 414"/>
                  <a:gd name="T82" fmla="*/ 0 w 257"/>
                  <a:gd name="T83" fmla="*/ 8 h 414"/>
                  <a:gd name="T84" fmla="*/ 52 w 257"/>
                  <a:gd name="T85" fmla="*/ 414 h 414"/>
                  <a:gd name="T86" fmla="*/ 28 w 257"/>
                  <a:gd name="T87" fmla="*/ 386 h 414"/>
                  <a:gd name="T88" fmla="*/ 52 w 257"/>
                  <a:gd name="T89" fmla="*/ 353 h 414"/>
                  <a:gd name="T90" fmla="*/ 28 w 257"/>
                  <a:gd name="T91" fmla="*/ 329 h 414"/>
                  <a:gd name="T92" fmla="*/ 52 w 257"/>
                  <a:gd name="T93" fmla="*/ 296 h 414"/>
                  <a:gd name="T94" fmla="*/ 28 w 257"/>
                  <a:gd name="T95" fmla="*/ 268 h 414"/>
                  <a:gd name="T96" fmla="*/ 52 w 257"/>
                  <a:gd name="T97" fmla="*/ 3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 h="414">
                    <a:moveTo>
                      <a:pt x="205" y="414"/>
                    </a:moveTo>
                    <a:lnTo>
                      <a:pt x="257" y="414"/>
                    </a:lnTo>
                    <a:lnTo>
                      <a:pt x="257" y="8"/>
                    </a:lnTo>
                    <a:lnTo>
                      <a:pt x="229" y="8"/>
                    </a:lnTo>
                    <a:lnTo>
                      <a:pt x="229" y="0"/>
                    </a:lnTo>
                    <a:lnTo>
                      <a:pt x="205" y="0"/>
                    </a:lnTo>
                    <a:lnTo>
                      <a:pt x="205" y="34"/>
                    </a:lnTo>
                    <a:lnTo>
                      <a:pt x="229" y="34"/>
                    </a:lnTo>
                    <a:lnTo>
                      <a:pt x="229" y="268"/>
                    </a:lnTo>
                    <a:lnTo>
                      <a:pt x="229" y="268"/>
                    </a:lnTo>
                    <a:lnTo>
                      <a:pt x="205" y="268"/>
                    </a:lnTo>
                    <a:lnTo>
                      <a:pt x="205" y="296"/>
                    </a:lnTo>
                    <a:lnTo>
                      <a:pt x="229" y="296"/>
                    </a:lnTo>
                    <a:lnTo>
                      <a:pt x="229" y="329"/>
                    </a:lnTo>
                    <a:lnTo>
                      <a:pt x="229" y="329"/>
                    </a:lnTo>
                    <a:lnTo>
                      <a:pt x="205" y="329"/>
                    </a:lnTo>
                    <a:lnTo>
                      <a:pt x="205" y="353"/>
                    </a:lnTo>
                    <a:lnTo>
                      <a:pt x="229" y="353"/>
                    </a:lnTo>
                    <a:lnTo>
                      <a:pt x="229" y="386"/>
                    </a:lnTo>
                    <a:lnTo>
                      <a:pt x="229" y="386"/>
                    </a:lnTo>
                    <a:lnTo>
                      <a:pt x="205" y="386"/>
                    </a:lnTo>
                    <a:lnTo>
                      <a:pt x="205" y="414"/>
                    </a:lnTo>
                    <a:close/>
                    <a:moveTo>
                      <a:pt x="179" y="0"/>
                    </a:moveTo>
                    <a:lnTo>
                      <a:pt x="179" y="8"/>
                    </a:lnTo>
                    <a:lnTo>
                      <a:pt x="130" y="8"/>
                    </a:lnTo>
                    <a:lnTo>
                      <a:pt x="130" y="34"/>
                    </a:lnTo>
                    <a:lnTo>
                      <a:pt x="205" y="34"/>
                    </a:lnTo>
                    <a:lnTo>
                      <a:pt x="205" y="0"/>
                    </a:lnTo>
                    <a:lnTo>
                      <a:pt x="179" y="0"/>
                    </a:lnTo>
                    <a:lnTo>
                      <a:pt x="179" y="0"/>
                    </a:lnTo>
                    <a:close/>
                    <a:moveTo>
                      <a:pt x="130" y="414"/>
                    </a:moveTo>
                    <a:lnTo>
                      <a:pt x="205" y="414"/>
                    </a:lnTo>
                    <a:lnTo>
                      <a:pt x="205" y="386"/>
                    </a:lnTo>
                    <a:lnTo>
                      <a:pt x="179" y="386"/>
                    </a:lnTo>
                    <a:lnTo>
                      <a:pt x="179" y="353"/>
                    </a:lnTo>
                    <a:lnTo>
                      <a:pt x="205" y="353"/>
                    </a:lnTo>
                    <a:lnTo>
                      <a:pt x="205" y="329"/>
                    </a:lnTo>
                    <a:lnTo>
                      <a:pt x="179" y="329"/>
                    </a:lnTo>
                    <a:lnTo>
                      <a:pt x="179" y="296"/>
                    </a:lnTo>
                    <a:lnTo>
                      <a:pt x="205" y="296"/>
                    </a:lnTo>
                    <a:lnTo>
                      <a:pt x="205" y="268"/>
                    </a:lnTo>
                    <a:lnTo>
                      <a:pt x="130" y="268"/>
                    </a:lnTo>
                    <a:lnTo>
                      <a:pt x="130" y="296"/>
                    </a:lnTo>
                    <a:lnTo>
                      <a:pt x="153" y="296"/>
                    </a:lnTo>
                    <a:lnTo>
                      <a:pt x="153" y="329"/>
                    </a:lnTo>
                    <a:lnTo>
                      <a:pt x="153" y="329"/>
                    </a:lnTo>
                    <a:lnTo>
                      <a:pt x="130" y="329"/>
                    </a:lnTo>
                    <a:lnTo>
                      <a:pt x="130" y="353"/>
                    </a:lnTo>
                    <a:lnTo>
                      <a:pt x="153" y="353"/>
                    </a:lnTo>
                    <a:lnTo>
                      <a:pt x="153" y="386"/>
                    </a:lnTo>
                    <a:lnTo>
                      <a:pt x="153" y="386"/>
                    </a:lnTo>
                    <a:lnTo>
                      <a:pt x="130" y="386"/>
                    </a:lnTo>
                    <a:lnTo>
                      <a:pt x="130" y="414"/>
                    </a:lnTo>
                    <a:close/>
                    <a:moveTo>
                      <a:pt x="130" y="8"/>
                    </a:moveTo>
                    <a:lnTo>
                      <a:pt x="52" y="8"/>
                    </a:lnTo>
                    <a:lnTo>
                      <a:pt x="52" y="34"/>
                    </a:lnTo>
                    <a:lnTo>
                      <a:pt x="130" y="34"/>
                    </a:lnTo>
                    <a:lnTo>
                      <a:pt x="130" y="8"/>
                    </a:lnTo>
                    <a:lnTo>
                      <a:pt x="130" y="8"/>
                    </a:lnTo>
                    <a:close/>
                    <a:moveTo>
                      <a:pt x="52" y="414"/>
                    </a:moveTo>
                    <a:lnTo>
                      <a:pt x="130" y="414"/>
                    </a:lnTo>
                    <a:lnTo>
                      <a:pt x="130" y="386"/>
                    </a:lnTo>
                    <a:lnTo>
                      <a:pt x="104" y="386"/>
                    </a:lnTo>
                    <a:lnTo>
                      <a:pt x="104" y="353"/>
                    </a:lnTo>
                    <a:lnTo>
                      <a:pt x="130" y="353"/>
                    </a:lnTo>
                    <a:lnTo>
                      <a:pt x="130" y="329"/>
                    </a:lnTo>
                    <a:lnTo>
                      <a:pt x="104" y="329"/>
                    </a:lnTo>
                    <a:lnTo>
                      <a:pt x="104" y="296"/>
                    </a:lnTo>
                    <a:lnTo>
                      <a:pt x="130" y="296"/>
                    </a:lnTo>
                    <a:lnTo>
                      <a:pt x="130" y="268"/>
                    </a:lnTo>
                    <a:lnTo>
                      <a:pt x="52" y="268"/>
                    </a:lnTo>
                    <a:lnTo>
                      <a:pt x="52" y="296"/>
                    </a:lnTo>
                    <a:lnTo>
                      <a:pt x="78" y="296"/>
                    </a:lnTo>
                    <a:lnTo>
                      <a:pt x="78" y="329"/>
                    </a:lnTo>
                    <a:lnTo>
                      <a:pt x="78" y="329"/>
                    </a:lnTo>
                    <a:lnTo>
                      <a:pt x="52" y="329"/>
                    </a:lnTo>
                    <a:lnTo>
                      <a:pt x="52" y="353"/>
                    </a:lnTo>
                    <a:lnTo>
                      <a:pt x="78" y="353"/>
                    </a:lnTo>
                    <a:lnTo>
                      <a:pt x="78" y="386"/>
                    </a:lnTo>
                    <a:lnTo>
                      <a:pt x="78" y="386"/>
                    </a:lnTo>
                    <a:lnTo>
                      <a:pt x="52" y="386"/>
                    </a:lnTo>
                    <a:lnTo>
                      <a:pt x="52" y="414"/>
                    </a:lnTo>
                    <a:close/>
                    <a:moveTo>
                      <a:pt x="52" y="8"/>
                    </a:moveTo>
                    <a:lnTo>
                      <a:pt x="0" y="8"/>
                    </a:lnTo>
                    <a:lnTo>
                      <a:pt x="0" y="414"/>
                    </a:lnTo>
                    <a:lnTo>
                      <a:pt x="52" y="414"/>
                    </a:lnTo>
                    <a:lnTo>
                      <a:pt x="52" y="386"/>
                    </a:lnTo>
                    <a:lnTo>
                      <a:pt x="28" y="386"/>
                    </a:lnTo>
                    <a:lnTo>
                      <a:pt x="28" y="353"/>
                    </a:lnTo>
                    <a:lnTo>
                      <a:pt x="52" y="353"/>
                    </a:lnTo>
                    <a:lnTo>
                      <a:pt x="52" y="329"/>
                    </a:lnTo>
                    <a:lnTo>
                      <a:pt x="28" y="329"/>
                    </a:lnTo>
                    <a:lnTo>
                      <a:pt x="28" y="296"/>
                    </a:lnTo>
                    <a:lnTo>
                      <a:pt x="52" y="296"/>
                    </a:lnTo>
                    <a:lnTo>
                      <a:pt x="52" y="268"/>
                    </a:lnTo>
                    <a:lnTo>
                      <a:pt x="28" y="268"/>
                    </a:lnTo>
                    <a:lnTo>
                      <a:pt x="28" y="34"/>
                    </a:lnTo>
                    <a:lnTo>
                      <a:pt x="52" y="34"/>
                    </a:lnTo>
                    <a:lnTo>
                      <a:pt x="5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2" name="î$ļídé">
                <a:extLst>
                  <a:ext uri="{FF2B5EF4-FFF2-40B4-BE49-F238E27FC236}">
                    <a16:creationId xmlns:a16="http://schemas.microsoft.com/office/drawing/2014/main" id="{791804BD-3BD8-7005-D697-10091587CB4E}"/>
                  </a:ext>
                </a:extLst>
              </p:cNvPr>
              <p:cNvSpPr/>
              <p:nvPr/>
            </p:nvSpPr>
            <p:spPr bwMode="auto">
              <a:xfrm>
                <a:off x="3743498" y="2375704"/>
                <a:ext cx="623027" cy="623027"/>
              </a:xfrm>
              <a:custGeom>
                <a:avLst/>
                <a:gdLst>
                  <a:gd name="T0" fmla="*/ 173 w 346"/>
                  <a:gd name="T1" fmla="*/ 0 h 346"/>
                  <a:gd name="T2" fmla="*/ 296 w 346"/>
                  <a:gd name="T3" fmla="*/ 50 h 346"/>
                  <a:gd name="T4" fmla="*/ 346 w 346"/>
                  <a:gd name="T5" fmla="*/ 173 h 346"/>
                  <a:gd name="T6" fmla="*/ 296 w 346"/>
                  <a:gd name="T7" fmla="*/ 295 h 346"/>
                  <a:gd name="T8" fmla="*/ 173 w 346"/>
                  <a:gd name="T9" fmla="*/ 346 h 346"/>
                  <a:gd name="T10" fmla="*/ 173 w 346"/>
                  <a:gd name="T11" fmla="*/ 322 h 346"/>
                  <a:gd name="T12" fmla="*/ 279 w 346"/>
                  <a:gd name="T13" fmla="*/ 278 h 346"/>
                  <a:gd name="T14" fmla="*/ 322 w 346"/>
                  <a:gd name="T15" fmla="*/ 173 h 346"/>
                  <a:gd name="T16" fmla="*/ 279 w 346"/>
                  <a:gd name="T17" fmla="*/ 67 h 346"/>
                  <a:gd name="T18" fmla="*/ 173 w 346"/>
                  <a:gd name="T19" fmla="*/ 24 h 346"/>
                  <a:gd name="T20" fmla="*/ 173 w 346"/>
                  <a:gd name="T21" fmla="*/ 0 h 346"/>
                  <a:gd name="T22" fmla="*/ 173 w 346"/>
                  <a:gd name="T23" fmla="*/ 346 h 346"/>
                  <a:gd name="T24" fmla="*/ 51 w 346"/>
                  <a:gd name="T25" fmla="*/ 295 h 346"/>
                  <a:gd name="T26" fmla="*/ 0 w 346"/>
                  <a:gd name="T27" fmla="*/ 173 h 346"/>
                  <a:gd name="T28" fmla="*/ 51 w 346"/>
                  <a:gd name="T29" fmla="*/ 50 h 346"/>
                  <a:gd name="T30" fmla="*/ 173 w 346"/>
                  <a:gd name="T31" fmla="*/ 0 h 346"/>
                  <a:gd name="T32" fmla="*/ 173 w 346"/>
                  <a:gd name="T33" fmla="*/ 24 h 346"/>
                  <a:gd name="T34" fmla="*/ 68 w 346"/>
                  <a:gd name="T35" fmla="*/ 67 h 346"/>
                  <a:gd name="T36" fmla="*/ 24 w 346"/>
                  <a:gd name="T37" fmla="*/ 173 h 346"/>
                  <a:gd name="T38" fmla="*/ 68 w 346"/>
                  <a:gd name="T39" fmla="*/ 278 h 346"/>
                  <a:gd name="T40" fmla="*/ 173 w 346"/>
                  <a:gd name="T41" fmla="*/ 322 h 346"/>
                  <a:gd name="T42" fmla="*/ 173 w 346"/>
                  <a:gd name="T4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46">
                    <a:moveTo>
                      <a:pt x="173" y="0"/>
                    </a:moveTo>
                    <a:cubicBezTo>
                      <a:pt x="221" y="0"/>
                      <a:pt x="264" y="19"/>
                      <a:pt x="296" y="50"/>
                    </a:cubicBezTo>
                    <a:cubicBezTo>
                      <a:pt x="327" y="82"/>
                      <a:pt x="346" y="125"/>
                      <a:pt x="346" y="173"/>
                    </a:cubicBezTo>
                    <a:cubicBezTo>
                      <a:pt x="346" y="221"/>
                      <a:pt x="327" y="264"/>
                      <a:pt x="296" y="295"/>
                    </a:cubicBezTo>
                    <a:cubicBezTo>
                      <a:pt x="264" y="327"/>
                      <a:pt x="221" y="346"/>
                      <a:pt x="173" y="346"/>
                    </a:cubicBezTo>
                    <a:cubicBezTo>
                      <a:pt x="173" y="322"/>
                      <a:pt x="173" y="322"/>
                      <a:pt x="173" y="322"/>
                    </a:cubicBezTo>
                    <a:cubicBezTo>
                      <a:pt x="214" y="322"/>
                      <a:pt x="252" y="305"/>
                      <a:pt x="279" y="278"/>
                    </a:cubicBezTo>
                    <a:cubicBezTo>
                      <a:pt x="306" y="251"/>
                      <a:pt x="322" y="214"/>
                      <a:pt x="322" y="173"/>
                    </a:cubicBezTo>
                    <a:cubicBezTo>
                      <a:pt x="322" y="132"/>
                      <a:pt x="306" y="94"/>
                      <a:pt x="279" y="67"/>
                    </a:cubicBezTo>
                    <a:cubicBezTo>
                      <a:pt x="252" y="40"/>
                      <a:pt x="214" y="24"/>
                      <a:pt x="173" y="24"/>
                    </a:cubicBezTo>
                    <a:lnTo>
                      <a:pt x="173" y="0"/>
                    </a:lnTo>
                    <a:close/>
                    <a:moveTo>
                      <a:pt x="173" y="346"/>
                    </a:moveTo>
                    <a:cubicBezTo>
                      <a:pt x="125" y="346"/>
                      <a:pt x="82" y="327"/>
                      <a:pt x="51" y="295"/>
                    </a:cubicBezTo>
                    <a:cubicBezTo>
                      <a:pt x="19" y="264"/>
                      <a:pt x="0" y="221"/>
                      <a:pt x="0" y="173"/>
                    </a:cubicBezTo>
                    <a:cubicBezTo>
                      <a:pt x="0" y="125"/>
                      <a:pt x="19" y="82"/>
                      <a:pt x="51" y="50"/>
                    </a:cubicBezTo>
                    <a:cubicBezTo>
                      <a:pt x="82" y="19"/>
                      <a:pt x="125" y="0"/>
                      <a:pt x="173" y="0"/>
                    </a:cubicBezTo>
                    <a:cubicBezTo>
                      <a:pt x="173" y="24"/>
                      <a:pt x="173" y="24"/>
                      <a:pt x="173" y="24"/>
                    </a:cubicBezTo>
                    <a:cubicBezTo>
                      <a:pt x="132" y="24"/>
                      <a:pt x="95" y="40"/>
                      <a:pt x="68" y="67"/>
                    </a:cubicBezTo>
                    <a:cubicBezTo>
                      <a:pt x="41" y="94"/>
                      <a:pt x="24" y="132"/>
                      <a:pt x="24" y="173"/>
                    </a:cubicBezTo>
                    <a:cubicBezTo>
                      <a:pt x="24" y="214"/>
                      <a:pt x="41" y="251"/>
                      <a:pt x="68" y="278"/>
                    </a:cubicBezTo>
                    <a:cubicBezTo>
                      <a:pt x="95" y="305"/>
                      <a:pt x="132" y="322"/>
                      <a:pt x="173" y="322"/>
                    </a:cubicBezTo>
                    <a:lnTo>
                      <a:pt x="173"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3" name="íşḷíḋé">
                <a:extLst>
                  <a:ext uri="{FF2B5EF4-FFF2-40B4-BE49-F238E27FC236}">
                    <a16:creationId xmlns:a16="http://schemas.microsoft.com/office/drawing/2014/main" id="{A9D55D1E-D2B7-D6D0-7EB2-09807BD32F32}"/>
                  </a:ext>
                </a:extLst>
              </p:cNvPr>
              <p:cNvSpPr/>
              <p:nvPr/>
            </p:nvSpPr>
            <p:spPr bwMode="auto">
              <a:xfrm>
                <a:off x="3765585" y="2397031"/>
                <a:ext cx="579614" cy="580376"/>
              </a:xfrm>
              <a:prstGeom prst="ellipse">
                <a:avLst/>
              </a:pr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4" name="ísļiḋè">
                <a:extLst>
                  <a:ext uri="{FF2B5EF4-FFF2-40B4-BE49-F238E27FC236}">
                    <a16:creationId xmlns:a16="http://schemas.microsoft.com/office/drawing/2014/main" id="{1086CE76-C392-67D8-BDE6-5588A3E83668}"/>
                  </a:ext>
                </a:extLst>
              </p:cNvPr>
              <p:cNvSpPr/>
              <p:nvPr/>
            </p:nvSpPr>
            <p:spPr bwMode="auto">
              <a:xfrm>
                <a:off x="3875262" y="2719969"/>
                <a:ext cx="361782" cy="92921"/>
              </a:xfrm>
              <a:custGeom>
                <a:avLst/>
                <a:gdLst>
                  <a:gd name="T0" fmla="*/ 310 w 475"/>
                  <a:gd name="T1" fmla="*/ 63 h 122"/>
                  <a:gd name="T2" fmla="*/ 165 w 475"/>
                  <a:gd name="T3" fmla="*/ 63 h 122"/>
                  <a:gd name="T4" fmla="*/ 165 w 475"/>
                  <a:gd name="T5" fmla="*/ 0 h 122"/>
                  <a:gd name="T6" fmla="*/ 0 w 475"/>
                  <a:gd name="T7" fmla="*/ 0 h 122"/>
                  <a:gd name="T8" fmla="*/ 0 w 475"/>
                  <a:gd name="T9" fmla="*/ 122 h 122"/>
                  <a:gd name="T10" fmla="*/ 475 w 475"/>
                  <a:gd name="T11" fmla="*/ 122 h 122"/>
                  <a:gd name="T12" fmla="*/ 475 w 475"/>
                  <a:gd name="T13" fmla="*/ 0 h 122"/>
                  <a:gd name="T14" fmla="*/ 310 w 475"/>
                  <a:gd name="T15" fmla="*/ 0 h 122"/>
                  <a:gd name="T16" fmla="*/ 310 w 475"/>
                  <a:gd name="T17"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122">
                    <a:moveTo>
                      <a:pt x="310" y="63"/>
                    </a:moveTo>
                    <a:lnTo>
                      <a:pt x="165" y="63"/>
                    </a:lnTo>
                    <a:lnTo>
                      <a:pt x="165" y="0"/>
                    </a:lnTo>
                    <a:lnTo>
                      <a:pt x="0" y="0"/>
                    </a:lnTo>
                    <a:lnTo>
                      <a:pt x="0" y="122"/>
                    </a:lnTo>
                    <a:lnTo>
                      <a:pt x="475" y="122"/>
                    </a:lnTo>
                    <a:lnTo>
                      <a:pt x="475" y="0"/>
                    </a:lnTo>
                    <a:lnTo>
                      <a:pt x="310" y="0"/>
                    </a:lnTo>
                    <a:lnTo>
                      <a:pt x="310"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5" name="í$ḷîdé">
                <a:extLst>
                  <a:ext uri="{FF2B5EF4-FFF2-40B4-BE49-F238E27FC236}">
                    <a16:creationId xmlns:a16="http://schemas.microsoft.com/office/drawing/2014/main" id="{137F11C0-67B7-1297-CEC3-A525D9948139}"/>
                  </a:ext>
                </a:extLst>
              </p:cNvPr>
              <p:cNvSpPr/>
              <p:nvPr/>
            </p:nvSpPr>
            <p:spPr bwMode="auto">
              <a:xfrm>
                <a:off x="4020737" y="2719969"/>
                <a:ext cx="68548" cy="26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6" name="îşḻiḓé">
                <a:extLst>
                  <a:ext uri="{FF2B5EF4-FFF2-40B4-BE49-F238E27FC236}">
                    <a16:creationId xmlns:a16="http://schemas.microsoft.com/office/drawing/2014/main" id="{5D7DB5F6-ED69-D3F3-5BBA-361F42B1B41A}"/>
                  </a:ext>
                </a:extLst>
              </p:cNvPr>
              <p:cNvSpPr/>
              <p:nvPr/>
            </p:nvSpPr>
            <p:spPr bwMode="auto">
              <a:xfrm>
                <a:off x="3875262" y="2508993"/>
                <a:ext cx="361782" cy="188888"/>
              </a:xfrm>
              <a:custGeom>
                <a:avLst/>
                <a:gdLst>
                  <a:gd name="T0" fmla="*/ 352 w 475"/>
                  <a:gd name="T1" fmla="*/ 0 h 248"/>
                  <a:gd name="T2" fmla="*/ 236 w 475"/>
                  <a:gd name="T3" fmla="*/ 0 h 248"/>
                  <a:gd name="T4" fmla="*/ 236 w 475"/>
                  <a:gd name="T5" fmla="*/ 42 h 248"/>
                  <a:gd name="T6" fmla="*/ 312 w 475"/>
                  <a:gd name="T7" fmla="*/ 42 h 248"/>
                  <a:gd name="T8" fmla="*/ 312 w 475"/>
                  <a:gd name="T9" fmla="*/ 92 h 248"/>
                  <a:gd name="T10" fmla="*/ 236 w 475"/>
                  <a:gd name="T11" fmla="*/ 92 h 248"/>
                  <a:gd name="T12" fmla="*/ 236 w 475"/>
                  <a:gd name="T13" fmla="*/ 248 h 248"/>
                  <a:gd name="T14" fmla="*/ 310 w 475"/>
                  <a:gd name="T15" fmla="*/ 248 h 248"/>
                  <a:gd name="T16" fmla="*/ 475 w 475"/>
                  <a:gd name="T17" fmla="*/ 248 h 248"/>
                  <a:gd name="T18" fmla="*/ 475 w 475"/>
                  <a:gd name="T19" fmla="*/ 92 h 248"/>
                  <a:gd name="T20" fmla="*/ 352 w 475"/>
                  <a:gd name="T21" fmla="*/ 92 h 248"/>
                  <a:gd name="T22" fmla="*/ 352 w 475"/>
                  <a:gd name="T23" fmla="*/ 0 h 248"/>
                  <a:gd name="T24" fmla="*/ 236 w 475"/>
                  <a:gd name="T25" fmla="*/ 0 h 248"/>
                  <a:gd name="T26" fmla="*/ 120 w 475"/>
                  <a:gd name="T27" fmla="*/ 0 h 248"/>
                  <a:gd name="T28" fmla="*/ 120 w 475"/>
                  <a:gd name="T29" fmla="*/ 92 h 248"/>
                  <a:gd name="T30" fmla="*/ 0 w 475"/>
                  <a:gd name="T31" fmla="*/ 92 h 248"/>
                  <a:gd name="T32" fmla="*/ 0 w 475"/>
                  <a:gd name="T33" fmla="*/ 248 h 248"/>
                  <a:gd name="T34" fmla="*/ 165 w 475"/>
                  <a:gd name="T35" fmla="*/ 248 h 248"/>
                  <a:gd name="T36" fmla="*/ 236 w 475"/>
                  <a:gd name="T37" fmla="*/ 248 h 248"/>
                  <a:gd name="T38" fmla="*/ 236 w 475"/>
                  <a:gd name="T39" fmla="*/ 92 h 248"/>
                  <a:gd name="T40" fmla="*/ 161 w 475"/>
                  <a:gd name="T41" fmla="*/ 92 h 248"/>
                  <a:gd name="T42" fmla="*/ 161 w 475"/>
                  <a:gd name="T43" fmla="*/ 92 h 248"/>
                  <a:gd name="T44" fmla="*/ 161 w 475"/>
                  <a:gd name="T45" fmla="*/ 42 h 248"/>
                  <a:gd name="T46" fmla="*/ 236 w 475"/>
                  <a:gd name="T47" fmla="*/ 42 h 248"/>
                  <a:gd name="T48" fmla="*/ 236 w 475"/>
                  <a:gd name="T4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5" h="248">
                    <a:moveTo>
                      <a:pt x="352" y="0"/>
                    </a:moveTo>
                    <a:lnTo>
                      <a:pt x="236" y="0"/>
                    </a:lnTo>
                    <a:lnTo>
                      <a:pt x="236" y="42"/>
                    </a:lnTo>
                    <a:lnTo>
                      <a:pt x="312" y="42"/>
                    </a:lnTo>
                    <a:lnTo>
                      <a:pt x="312" y="92"/>
                    </a:lnTo>
                    <a:lnTo>
                      <a:pt x="236" y="92"/>
                    </a:lnTo>
                    <a:lnTo>
                      <a:pt x="236" y="248"/>
                    </a:lnTo>
                    <a:lnTo>
                      <a:pt x="310" y="248"/>
                    </a:lnTo>
                    <a:lnTo>
                      <a:pt x="475" y="248"/>
                    </a:lnTo>
                    <a:lnTo>
                      <a:pt x="475" y="92"/>
                    </a:lnTo>
                    <a:lnTo>
                      <a:pt x="352" y="92"/>
                    </a:lnTo>
                    <a:lnTo>
                      <a:pt x="352" y="0"/>
                    </a:lnTo>
                    <a:close/>
                    <a:moveTo>
                      <a:pt x="236" y="0"/>
                    </a:moveTo>
                    <a:lnTo>
                      <a:pt x="120" y="0"/>
                    </a:lnTo>
                    <a:lnTo>
                      <a:pt x="120" y="92"/>
                    </a:lnTo>
                    <a:lnTo>
                      <a:pt x="0" y="92"/>
                    </a:lnTo>
                    <a:lnTo>
                      <a:pt x="0" y="248"/>
                    </a:lnTo>
                    <a:lnTo>
                      <a:pt x="165" y="248"/>
                    </a:lnTo>
                    <a:lnTo>
                      <a:pt x="236" y="248"/>
                    </a:lnTo>
                    <a:lnTo>
                      <a:pt x="236" y="92"/>
                    </a:lnTo>
                    <a:lnTo>
                      <a:pt x="161" y="92"/>
                    </a:lnTo>
                    <a:lnTo>
                      <a:pt x="161" y="92"/>
                    </a:lnTo>
                    <a:lnTo>
                      <a:pt x="161" y="42"/>
                    </a:lnTo>
                    <a:lnTo>
                      <a:pt x="236" y="42"/>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7" name="iš1idé">
                <a:extLst>
                  <a:ext uri="{FF2B5EF4-FFF2-40B4-BE49-F238E27FC236}">
                    <a16:creationId xmlns:a16="http://schemas.microsoft.com/office/drawing/2014/main" id="{2C3FCF37-4728-3415-CC46-80D338AFA0F9}"/>
                  </a:ext>
                </a:extLst>
              </p:cNvPr>
              <p:cNvSpPr/>
              <p:nvPr/>
            </p:nvSpPr>
            <p:spPr bwMode="auto">
              <a:xfrm>
                <a:off x="718233" y="1384801"/>
                <a:ext cx="349596" cy="348073"/>
              </a:xfrm>
              <a:custGeom>
                <a:avLst/>
                <a:gdLst>
                  <a:gd name="T0" fmla="*/ 97 w 194"/>
                  <a:gd name="T1" fmla="*/ 0 h 193"/>
                  <a:gd name="T2" fmla="*/ 166 w 194"/>
                  <a:gd name="T3" fmla="*/ 28 h 193"/>
                  <a:gd name="T4" fmla="*/ 194 w 194"/>
                  <a:gd name="T5" fmla="*/ 96 h 193"/>
                  <a:gd name="T6" fmla="*/ 166 w 194"/>
                  <a:gd name="T7" fmla="*/ 165 h 193"/>
                  <a:gd name="T8" fmla="*/ 97 w 194"/>
                  <a:gd name="T9" fmla="*/ 193 h 193"/>
                  <a:gd name="T10" fmla="*/ 97 w 194"/>
                  <a:gd name="T11" fmla="*/ 169 h 193"/>
                  <a:gd name="T12" fmla="*/ 149 w 194"/>
                  <a:gd name="T13" fmla="*/ 148 h 193"/>
                  <a:gd name="T14" fmla="*/ 170 w 194"/>
                  <a:gd name="T15" fmla="*/ 96 h 193"/>
                  <a:gd name="T16" fmla="*/ 149 w 194"/>
                  <a:gd name="T17" fmla="*/ 45 h 193"/>
                  <a:gd name="T18" fmla="*/ 97 w 194"/>
                  <a:gd name="T19" fmla="*/ 24 h 193"/>
                  <a:gd name="T20" fmla="*/ 97 w 194"/>
                  <a:gd name="T21" fmla="*/ 0 h 193"/>
                  <a:gd name="T22" fmla="*/ 97 w 194"/>
                  <a:gd name="T23" fmla="*/ 193 h 193"/>
                  <a:gd name="T24" fmla="*/ 29 w 194"/>
                  <a:gd name="T25" fmla="*/ 165 h 193"/>
                  <a:gd name="T26" fmla="*/ 0 w 194"/>
                  <a:gd name="T27" fmla="*/ 96 h 193"/>
                  <a:gd name="T28" fmla="*/ 29 w 194"/>
                  <a:gd name="T29" fmla="*/ 28 h 193"/>
                  <a:gd name="T30" fmla="*/ 97 w 194"/>
                  <a:gd name="T31" fmla="*/ 0 h 193"/>
                  <a:gd name="T32" fmla="*/ 97 w 194"/>
                  <a:gd name="T33" fmla="*/ 24 h 193"/>
                  <a:gd name="T34" fmla="*/ 46 w 194"/>
                  <a:gd name="T35" fmla="*/ 45 h 193"/>
                  <a:gd name="T36" fmla="*/ 24 w 194"/>
                  <a:gd name="T37" fmla="*/ 96 h 193"/>
                  <a:gd name="T38" fmla="*/ 46 w 194"/>
                  <a:gd name="T39" fmla="*/ 148 h 193"/>
                  <a:gd name="T40" fmla="*/ 97 w 194"/>
                  <a:gd name="T41" fmla="*/ 169 h 193"/>
                  <a:gd name="T42" fmla="*/ 97 w 194"/>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93">
                    <a:moveTo>
                      <a:pt x="97" y="0"/>
                    </a:moveTo>
                    <a:cubicBezTo>
                      <a:pt x="124" y="0"/>
                      <a:pt x="148" y="11"/>
                      <a:pt x="166" y="28"/>
                    </a:cubicBezTo>
                    <a:cubicBezTo>
                      <a:pt x="183" y="46"/>
                      <a:pt x="194" y="70"/>
                      <a:pt x="194" y="96"/>
                    </a:cubicBezTo>
                    <a:cubicBezTo>
                      <a:pt x="194" y="123"/>
                      <a:pt x="183" y="147"/>
                      <a:pt x="166" y="165"/>
                    </a:cubicBezTo>
                    <a:cubicBezTo>
                      <a:pt x="148" y="182"/>
                      <a:pt x="124" y="193"/>
                      <a:pt x="97" y="193"/>
                    </a:cubicBezTo>
                    <a:cubicBezTo>
                      <a:pt x="97" y="169"/>
                      <a:pt x="97" y="169"/>
                      <a:pt x="97" y="169"/>
                    </a:cubicBezTo>
                    <a:cubicBezTo>
                      <a:pt x="117" y="169"/>
                      <a:pt x="135" y="161"/>
                      <a:pt x="149" y="148"/>
                    </a:cubicBezTo>
                    <a:cubicBezTo>
                      <a:pt x="162" y="135"/>
                      <a:pt x="170" y="117"/>
                      <a:pt x="170" y="96"/>
                    </a:cubicBezTo>
                    <a:cubicBezTo>
                      <a:pt x="170" y="76"/>
                      <a:pt x="162" y="58"/>
                      <a:pt x="149" y="45"/>
                    </a:cubicBezTo>
                    <a:cubicBezTo>
                      <a:pt x="135" y="32"/>
                      <a:pt x="117" y="24"/>
                      <a:pt x="97" y="24"/>
                    </a:cubicBezTo>
                    <a:lnTo>
                      <a:pt x="97" y="0"/>
                    </a:lnTo>
                    <a:close/>
                    <a:moveTo>
                      <a:pt x="97" y="193"/>
                    </a:moveTo>
                    <a:cubicBezTo>
                      <a:pt x="70" y="193"/>
                      <a:pt x="46" y="182"/>
                      <a:pt x="29" y="165"/>
                    </a:cubicBezTo>
                    <a:cubicBezTo>
                      <a:pt x="11" y="147"/>
                      <a:pt x="0" y="123"/>
                      <a:pt x="0" y="96"/>
                    </a:cubicBezTo>
                    <a:cubicBezTo>
                      <a:pt x="0" y="70"/>
                      <a:pt x="11" y="46"/>
                      <a:pt x="29" y="28"/>
                    </a:cubicBezTo>
                    <a:cubicBezTo>
                      <a:pt x="46" y="11"/>
                      <a:pt x="70" y="0"/>
                      <a:pt x="97" y="0"/>
                    </a:cubicBezTo>
                    <a:cubicBezTo>
                      <a:pt x="97" y="24"/>
                      <a:pt x="97" y="24"/>
                      <a:pt x="97" y="24"/>
                    </a:cubicBezTo>
                    <a:cubicBezTo>
                      <a:pt x="77" y="24"/>
                      <a:pt x="59" y="32"/>
                      <a:pt x="46" y="45"/>
                    </a:cubicBezTo>
                    <a:cubicBezTo>
                      <a:pt x="32" y="58"/>
                      <a:pt x="24" y="76"/>
                      <a:pt x="24" y="96"/>
                    </a:cubicBezTo>
                    <a:cubicBezTo>
                      <a:pt x="24" y="117"/>
                      <a:pt x="32" y="135"/>
                      <a:pt x="46" y="148"/>
                    </a:cubicBezTo>
                    <a:cubicBezTo>
                      <a:pt x="59" y="161"/>
                      <a:pt x="77" y="169"/>
                      <a:pt x="97" y="169"/>
                    </a:cubicBezTo>
                    <a:lnTo>
                      <a:pt x="97" y="19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8" name="iSḻíḓè">
                <a:extLst>
                  <a:ext uri="{FF2B5EF4-FFF2-40B4-BE49-F238E27FC236}">
                    <a16:creationId xmlns:a16="http://schemas.microsoft.com/office/drawing/2014/main" id="{CF954EC6-698C-B4BE-9C53-2FBCC9ABBA8C}"/>
                  </a:ext>
                </a:extLst>
              </p:cNvPr>
              <p:cNvSpPr/>
              <p:nvPr/>
            </p:nvSpPr>
            <p:spPr bwMode="auto">
              <a:xfrm>
                <a:off x="740322" y="1406889"/>
                <a:ext cx="306183" cy="303897"/>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59" name="îS1íďè">
                <a:extLst>
                  <a:ext uri="{FF2B5EF4-FFF2-40B4-BE49-F238E27FC236}">
                    <a16:creationId xmlns:a16="http://schemas.microsoft.com/office/drawing/2014/main" id="{4580CDDF-C128-F743-7466-B41DC3ABE789}"/>
                  </a:ext>
                </a:extLst>
              </p:cNvPr>
              <p:cNvSpPr/>
              <p:nvPr/>
            </p:nvSpPr>
            <p:spPr bwMode="auto">
              <a:xfrm>
                <a:off x="794398" y="1448018"/>
                <a:ext cx="198028" cy="203360"/>
              </a:xfrm>
              <a:custGeom>
                <a:avLst/>
                <a:gdLst>
                  <a:gd name="T0" fmla="*/ 55 w 110"/>
                  <a:gd name="T1" fmla="*/ 0 h 113"/>
                  <a:gd name="T2" fmla="*/ 43 w 110"/>
                  <a:gd name="T3" fmla="*/ 24 h 113"/>
                  <a:gd name="T4" fmla="*/ 43 w 110"/>
                  <a:gd name="T5" fmla="*/ 41 h 113"/>
                  <a:gd name="T6" fmla="*/ 0 w 110"/>
                  <a:gd name="T7" fmla="*/ 60 h 113"/>
                  <a:gd name="T8" fmla="*/ 0 w 110"/>
                  <a:gd name="T9" fmla="*/ 72 h 113"/>
                  <a:gd name="T10" fmla="*/ 43 w 110"/>
                  <a:gd name="T11" fmla="*/ 63 h 113"/>
                  <a:gd name="T12" fmla="*/ 43 w 110"/>
                  <a:gd name="T13" fmla="*/ 87 h 113"/>
                  <a:gd name="T14" fmla="*/ 25 w 110"/>
                  <a:gd name="T15" fmla="*/ 101 h 113"/>
                  <a:gd name="T16" fmla="*/ 25 w 110"/>
                  <a:gd name="T17" fmla="*/ 113 h 113"/>
                  <a:gd name="T18" fmla="*/ 55 w 110"/>
                  <a:gd name="T19" fmla="*/ 102 h 113"/>
                  <a:gd name="T20" fmla="*/ 85 w 110"/>
                  <a:gd name="T21" fmla="*/ 113 h 113"/>
                  <a:gd name="T22" fmla="*/ 85 w 110"/>
                  <a:gd name="T23" fmla="*/ 101 h 113"/>
                  <a:gd name="T24" fmla="*/ 68 w 110"/>
                  <a:gd name="T25" fmla="*/ 87 h 113"/>
                  <a:gd name="T26" fmla="*/ 68 w 110"/>
                  <a:gd name="T27" fmla="*/ 63 h 113"/>
                  <a:gd name="T28" fmla="*/ 110 w 110"/>
                  <a:gd name="T29" fmla="*/ 72 h 113"/>
                  <a:gd name="T30" fmla="*/ 110 w 110"/>
                  <a:gd name="T31" fmla="*/ 60 h 113"/>
                  <a:gd name="T32" fmla="*/ 68 w 110"/>
                  <a:gd name="T33" fmla="*/ 41 h 113"/>
                  <a:gd name="T34" fmla="*/ 68 w 110"/>
                  <a:gd name="T35" fmla="*/ 24 h 113"/>
                  <a:gd name="T36" fmla="*/ 55 w 110"/>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13">
                    <a:moveTo>
                      <a:pt x="55" y="0"/>
                    </a:moveTo>
                    <a:cubicBezTo>
                      <a:pt x="49" y="0"/>
                      <a:pt x="43" y="17"/>
                      <a:pt x="43" y="24"/>
                    </a:cubicBezTo>
                    <a:cubicBezTo>
                      <a:pt x="43" y="41"/>
                      <a:pt x="43" y="41"/>
                      <a:pt x="43" y="41"/>
                    </a:cubicBezTo>
                    <a:cubicBezTo>
                      <a:pt x="0" y="60"/>
                      <a:pt x="0" y="60"/>
                      <a:pt x="0" y="60"/>
                    </a:cubicBezTo>
                    <a:cubicBezTo>
                      <a:pt x="0" y="72"/>
                      <a:pt x="0" y="72"/>
                      <a:pt x="0" y="72"/>
                    </a:cubicBezTo>
                    <a:cubicBezTo>
                      <a:pt x="43" y="63"/>
                      <a:pt x="43" y="63"/>
                      <a:pt x="43" y="63"/>
                    </a:cubicBezTo>
                    <a:cubicBezTo>
                      <a:pt x="43" y="87"/>
                      <a:pt x="43" y="87"/>
                      <a:pt x="43" y="87"/>
                    </a:cubicBezTo>
                    <a:cubicBezTo>
                      <a:pt x="25" y="101"/>
                      <a:pt x="25" y="101"/>
                      <a:pt x="25" y="101"/>
                    </a:cubicBezTo>
                    <a:cubicBezTo>
                      <a:pt x="25" y="113"/>
                      <a:pt x="25" y="113"/>
                      <a:pt x="25" y="113"/>
                    </a:cubicBezTo>
                    <a:cubicBezTo>
                      <a:pt x="55" y="102"/>
                      <a:pt x="55" y="102"/>
                      <a:pt x="55" y="102"/>
                    </a:cubicBezTo>
                    <a:cubicBezTo>
                      <a:pt x="85" y="113"/>
                      <a:pt x="85" y="113"/>
                      <a:pt x="85" y="113"/>
                    </a:cubicBezTo>
                    <a:cubicBezTo>
                      <a:pt x="85" y="101"/>
                      <a:pt x="85" y="101"/>
                      <a:pt x="85" y="101"/>
                    </a:cubicBezTo>
                    <a:cubicBezTo>
                      <a:pt x="68" y="87"/>
                      <a:pt x="68" y="87"/>
                      <a:pt x="68" y="87"/>
                    </a:cubicBezTo>
                    <a:cubicBezTo>
                      <a:pt x="68" y="63"/>
                      <a:pt x="68" y="63"/>
                      <a:pt x="68" y="63"/>
                    </a:cubicBezTo>
                    <a:cubicBezTo>
                      <a:pt x="110" y="72"/>
                      <a:pt x="110" y="72"/>
                      <a:pt x="110" y="72"/>
                    </a:cubicBezTo>
                    <a:cubicBezTo>
                      <a:pt x="110" y="60"/>
                      <a:pt x="110" y="60"/>
                      <a:pt x="110" y="60"/>
                    </a:cubicBezTo>
                    <a:cubicBezTo>
                      <a:pt x="68" y="41"/>
                      <a:pt x="68" y="41"/>
                      <a:pt x="68" y="41"/>
                    </a:cubicBezTo>
                    <a:cubicBezTo>
                      <a:pt x="68" y="24"/>
                      <a:pt x="68" y="24"/>
                      <a:pt x="68" y="24"/>
                    </a:cubicBezTo>
                    <a:cubicBezTo>
                      <a:pt x="68" y="17"/>
                      <a:pt x="62" y="0"/>
                      <a:pt x="5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0" name="iṩļîḋe">
                <a:extLst>
                  <a:ext uri="{FF2B5EF4-FFF2-40B4-BE49-F238E27FC236}">
                    <a16:creationId xmlns:a16="http://schemas.microsoft.com/office/drawing/2014/main" id="{E956F941-6DB5-200A-5520-DA82CF0F01CD}"/>
                  </a:ext>
                </a:extLst>
              </p:cNvPr>
              <p:cNvSpPr/>
              <p:nvPr/>
            </p:nvSpPr>
            <p:spPr bwMode="auto">
              <a:xfrm>
                <a:off x="4975081" y="2771761"/>
                <a:ext cx="412813" cy="412813"/>
              </a:xfrm>
              <a:custGeom>
                <a:avLst/>
                <a:gdLst>
                  <a:gd name="T0" fmla="*/ 114 w 229"/>
                  <a:gd name="T1" fmla="*/ 0 h 229"/>
                  <a:gd name="T2" fmla="*/ 195 w 229"/>
                  <a:gd name="T3" fmla="*/ 34 h 229"/>
                  <a:gd name="T4" fmla="*/ 229 w 229"/>
                  <a:gd name="T5" fmla="*/ 115 h 229"/>
                  <a:gd name="T6" fmla="*/ 195 w 229"/>
                  <a:gd name="T7" fmla="*/ 196 h 229"/>
                  <a:gd name="T8" fmla="*/ 114 w 229"/>
                  <a:gd name="T9" fmla="*/ 229 h 229"/>
                  <a:gd name="T10" fmla="*/ 114 w 229"/>
                  <a:gd name="T11" fmla="*/ 205 h 229"/>
                  <a:gd name="T12" fmla="*/ 178 w 229"/>
                  <a:gd name="T13" fmla="*/ 179 h 229"/>
                  <a:gd name="T14" fmla="*/ 205 w 229"/>
                  <a:gd name="T15" fmla="*/ 115 h 229"/>
                  <a:gd name="T16" fmla="*/ 178 w 229"/>
                  <a:gd name="T17" fmla="*/ 51 h 229"/>
                  <a:gd name="T18" fmla="*/ 114 w 229"/>
                  <a:gd name="T19" fmla="*/ 24 h 229"/>
                  <a:gd name="T20" fmla="*/ 114 w 229"/>
                  <a:gd name="T21" fmla="*/ 0 h 229"/>
                  <a:gd name="T22" fmla="*/ 114 w 229"/>
                  <a:gd name="T23" fmla="*/ 229 h 229"/>
                  <a:gd name="T24" fmla="*/ 33 w 229"/>
                  <a:gd name="T25" fmla="*/ 196 h 229"/>
                  <a:gd name="T26" fmla="*/ 0 w 229"/>
                  <a:gd name="T27" fmla="*/ 115 h 229"/>
                  <a:gd name="T28" fmla="*/ 33 w 229"/>
                  <a:gd name="T29" fmla="*/ 34 h 229"/>
                  <a:gd name="T30" fmla="*/ 114 w 229"/>
                  <a:gd name="T31" fmla="*/ 0 h 229"/>
                  <a:gd name="T32" fmla="*/ 114 w 229"/>
                  <a:gd name="T33" fmla="*/ 24 h 229"/>
                  <a:gd name="T34" fmla="*/ 50 w 229"/>
                  <a:gd name="T35" fmla="*/ 51 h 229"/>
                  <a:gd name="T36" fmla="*/ 24 w 229"/>
                  <a:gd name="T37" fmla="*/ 115 h 229"/>
                  <a:gd name="T38" fmla="*/ 50 w 229"/>
                  <a:gd name="T39" fmla="*/ 179 h 229"/>
                  <a:gd name="T40" fmla="*/ 114 w 229"/>
                  <a:gd name="T41" fmla="*/ 205 h 229"/>
                  <a:gd name="T42" fmla="*/ 114 w 229"/>
                  <a:gd name="T4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29">
                    <a:moveTo>
                      <a:pt x="114" y="0"/>
                    </a:moveTo>
                    <a:cubicBezTo>
                      <a:pt x="146" y="0"/>
                      <a:pt x="174" y="13"/>
                      <a:pt x="195" y="34"/>
                    </a:cubicBezTo>
                    <a:cubicBezTo>
                      <a:pt x="216" y="55"/>
                      <a:pt x="229" y="83"/>
                      <a:pt x="229" y="115"/>
                    </a:cubicBezTo>
                    <a:cubicBezTo>
                      <a:pt x="229" y="146"/>
                      <a:pt x="216" y="175"/>
                      <a:pt x="195" y="196"/>
                    </a:cubicBezTo>
                    <a:cubicBezTo>
                      <a:pt x="174" y="216"/>
                      <a:pt x="146" y="229"/>
                      <a:pt x="114" y="229"/>
                    </a:cubicBezTo>
                    <a:cubicBezTo>
                      <a:pt x="114" y="205"/>
                      <a:pt x="114" y="205"/>
                      <a:pt x="114" y="205"/>
                    </a:cubicBezTo>
                    <a:cubicBezTo>
                      <a:pt x="139" y="205"/>
                      <a:pt x="162" y="195"/>
                      <a:pt x="178" y="179"/>
                    </a:cubicBezTo>
                    <a:cubicBezTo>
                      <a:pt x="195" y="162"/>
                      <a:pt x="205" y="140"/>
                      <a:pt x="205" y="115"/>
                    </a:cubicBezTo>
                    <a:cubicBezTo>
                      <a:pt x="205" y="90"/>
                      <a:pt x="195" y="67"/>
                      <a:pt x="178" y="51"/>
                    </a:cubicBezTo>
                    <a:cubicBezTo>
                      <a:pt x="162" y="35"/>
                      <a:pt x="139" y="24"/>
                      <a:pt x="114" y="24"/>
                    </a:cubicBezTo>
                    <a:lnTo>
                      <a:pt x="114" y="0"/>
                    </a:lnTo>
                    <a:close/>
                    <a:moveTo>
                      <a:pt x="114" y="229"/>
                    </a:moveTo>
                    <a:cubicBezTo>
                      <a:pt x="83" y="229"/>
                      <a:pt x="54" y="216"/>
                      <a:pt x="33" y="196"/>
                    </a:cubicBezTo>
                    <a:cubicBezTo>
                      <a:pt x="13" y="175"/>
                      <a:pt x="0" y="146"/>
                      <a:pt x="0" y="115"/>
                    </a:cubicBezTo>
                    <a:cubicBezTo>
                      <a:pt x="0" y="83"/>
                      <a:pt x="13" y="55"/>
                      <a:pt x="33" y="34"/>
                    </a:cubicBezTo>
                    <a:cubicBezTo>
                      <a:pt x="54" y="13"/>
                      <a:pt x="83" y="0"/>
                      <a:pt x="114" y="0"/>
                    </a:cubicBezTo>
                    <a:cubicBezTo>
                      <a:pt x="114" y="24"/>
                      <a:pt x="114" y="24"/>
                      <a:pt x="114" y="24"/>
                    </a:cubicBezTo>
                    <a:cubicBezTo>
                      <a:pt x="89" y="24"/>
                      <a:pt x="67" y="35"/>
                      <a:pt x="50" y="51"/>
                    </a:cubicBezTo>
                    <a:cubicBezTo>
                      <a:pt x="34" y="67"/>
                      <a:pt x="24" y="90"/>
                      <a:pt x="24" y="115"/>
                    </a:cubicBezTo>
                    <a:cubicBezTo>
                      <a:pt x="24" y="140"/>
                      <a:pt x="34" y="162"/>
                      <a:pt x="50" y="179"/>
                    </a:cubicBezTo>
                    <a:cubicBezTo>
                      <a:pt x="67" y="195"/>
                      <a:pt x="89" y="205"/>
                      <a:pt x="114" y="205"/>
                    </a:cubicBezTo>
                    <a:lnTo>
                      <a:pt x="114" y="229"/>
                    </a:lnTo>
                    <a:close/>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1" name="ïsḻíḓê">
                <a:extLst>
                  <a:ext uri="{FF2B5EF4-FFF2-40B4-BE49-F238E27FC236}">
                    <a16:creationId xmlns:a16="http://schemas.microsoft.com/office/drawing/2014/main" id="{51C27AE0-8528-91F6-6E17-4E2BB8282564}"/>
                  </a:ext>
                </a:extLst>
              </p:cNvPr>
              <p:cNvSpPr/>
              <p:nvPr/>
            </p:nvSpPr>
            <p:spPr bwMode="auto">
              <a:xfrm>
                <a:off x="4997169" y="2793087"/>
                <a:ext cx="368637" cy="369399"/>
              </a:xfrm>
              <a:prstGeom prst="ellipse">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2" name="íSļîḑê">
                <a:extLst>
                  <a:ext uri="{FF2B5EF4-FFF2-40B4-BE49-F238E27FC236}">
                    <a16:creationId xmlns:a16="http://schemas.microsoft.com/office/drawing/2014/main" id="{F487D5F7-2C0B-179B-703A-59D2F92EC4C6}"/>
                  </a:ext>
                </a:extLst>
              </p:cNvPr>
              <p:cNvSpPr/>
              <p:nvPr/>
            </p:nvSpPr>
            <p:spPr bwMode="auto">
              <a:xfrm>
                <a:off x="4582833" y="1455635"/>
                <a:ext cx="527822" cy="527060"/>
              </a:xfrm>
              <a:custGeom>
                <a:avLst/>
                <a:gdLst>
                  <a:gd name="T0" fmla="*/ 146 w 293"/>
                  <a:gd name="T1" fmla="*/ 0 h 293"/>
                  <a:gd name="T2" fmla="*/ 250 w 293"/>
                  <a:gd name="T3" fmla="*/ 43 h 293"/>
                  <a:gd name="T4" fmla="*/ 293 w 293"/>
                  <a:gd name="T5" fmla="*/ 146 h 293"/>
                  <a:gd name="T6" fmla="*/ 250 w 293"/>
                  <a:gd name="T7" fmla="*/ 250 h 293"/>
                  <a:gd name="T8" fmla="*/ 146 w 293"/>
                  <a:gd name="T9" fmla="*/ 293 h 293"/>
                  <a:gd name="T10" fmla="*/ 146 w 293"/>
                  <a:gd name="T11" fmla="*/ 269 h 293"/>
                  <a:gd name="T12" fmla="*/ 233 w 293"/>
                  <a:gd name="T13" fmla="*/ 233 h 293"/>
                  <a:gd name="T14" fmla="*/ 269 w 293"/>
                  <a:gd name="T15" fmla="*/ 146 h 293"/>
                  <a:gd name="T16" fmla="*/ 233 w 293"/>
                  <a:gd name="T17" fmla="*/ 60 h 293"/>
                  <a:gd name="T18" fmla="*/ 146 w 293"/>
                  <a:gd name="T19" fmla="*/ 24 h 293"/>
                  <a:gd name="T20" fmla="*/ 146 w 293"/>
                  <a:gd name="T21" fmla="*/ 0 h 293"/>
                  <a:gd name="T22" fmla="*/ 146 w 293"/>
                  <a:gd name="T23" fmla="*/ 293 h 293"/>
                  <a:gd name="T24" fmla="*/ 43 w 293"/>
                  <a:gd name="T25" fmla="*/ 250 h 293"/>
                  <a:gd name="T26" fmla="*/ 0 w 293"/>
                  <a:gd name="T27" fmla="*/ 146 h 293"/>
                  <a:gd name="T28" fmla="*/ 43 w 293"/>
                  <a:gd name="T29" fmla="*/ 43 h 293"/>
                  <a:gd name="T30" fmla="*/ 146 w 293"/>
                  <a:gd name="T31" fmla="*/ 0 h 293"/>
                  <a:gd name="T32" fmla="*/ 146 w 293"/>
                  <a:gd name="T33" fmla="*/ 24 h 293"/>
                  <a:gd name="T34" fmla="*/ 60 w 293"/>
                  <a:gd name="T35" fmla="*/ 60 h 293"/>
                  <a:gd name="T36" fmla="*/ 24 w 293"/>
                  <a:gd name="T37" fmla="*/ 146 h 293"/>
                  <a:gd name="T38" fmla="*/ 60 w 293"/>
                  <a:gd name="T39" fmla="*/ 233 h 293"/>
                  <a:gd name="T40" fmla="*/ 146 w 293"/>
                  <a:gd name="T41" fmla="*/ 269 h 293"/>
                  <a:gd name="T42" fmla="*/ 146 w 293"/>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293">
                    <a:moveTo>
                      <a:pt x="146" y="0"/>
                    </a:moveTo>
                    <a:cubicBezTo>
                      <a:pt x="187" y="0"/>
                      <a:pt x="223" y="16"/>
                      <a:pt x="250" y="43"/>
                    </a:cubicBezTo>
                    <a:cubicBezTo>
                      <a:pt x="277" y="69"/>
                      <a:pt x="293" y="106"/>
                      <a:pt x="293" y="146"/>
                    </a:cubicBezTo>
                    <a:cubicBezTo>
                      <a:pt x="293" y="187"/>
                      <a:pt x="277" y="224"/>
                      <a:pt x="250" y="250"/>
                    </a:cubicBezTo>
                    <a:cubicBezTo>
                      <a:pt x="223" y="277"/>
                      <a:pt x="187" y="293"/>
                      <a:pt x="146" y="293"/>
                    </a:cubicBezTo>
                    <a:cubicBezTo>
                      <a:pt x="146" y="269"/>
                      <a:pt x="146" y="269"/>
                      <a:pt x="146" y="269"/>
                    </a:cubicBezTo>
                    <a:cubicBezTo>
                      <a:pt x="180" y="269"/>
                      <a:pt x="211" y="255"/>
                      <a:pt x="233" y="233"/>
                    </a:cubicBezTo>
                    <a:cubicBezTo>
                      <a:pt x="255" y="211"/>
                      <a:pt x="269" y="180"/>
                      <a:pt x="269" y="146"/>
                    </a:cubicBezTo>
                    <a:cubicBezTo>
                      <a:pt x="269" y="113"/>
                      <a:pt x="255" y="82"/>
                      <a:pt x="233" y="60"/>
                    </a:cubicBezTo>
                    <a:cubicBezTo>
                      <a:pt x="211" y="37"/>
                      <a:pt x="180" y="24"/>
                      <a:pt x="146" y="24"/>
                    </a:cubicBezTo>
                    <a:lnTo>
                      <a:pt x="146" y="0"/>
                    </a:lnTo>
                    <a:close/>
                    <a:moveTo>
                      <a:pt x="146" y="293"/>
                    </a:moveTo>
                    <a:cubicBezTo>
                      <a:pt x="106" y="293"/>
                      <a:pt x="69" y="277"/>
                      <a:pt x="43" y="250"/>
                    </a:cubicBezTo>
                    <a:cubicBezTo>
                      <a:pt x="16" y="224"/>
                      <a:pt x="0" y="187"/>
                      <a:pt x="0" y="146"/>
                    </a:cubicBezTo>
                    <a:cubicBezTo>
                      <a:pt x="0" y="106"/>
                      <a:pt x="16" y="69"/>
                      <a:pt x="43" y="43"/>
                    </a:cubicBezTo>
                    <a:cubicBezTo>
                      <a:pt x="69" y="16"/>
                      <a:pt x="106" y="0"/>
                      <a:pt x="146" y="0"/>
                    </a:cubicBezTo>
                    <a:cubicBezTo>
                      <a:pt x="146" y="24"/>
                      <a:pt x="146" y="24"/>
                      <a:pt x="146" y="24"/>
                    </a:cubicBezTo>
                    <a:cubicBezTo>
                      <a:pt x="112" y="24"/>
                      <a:pt x="82" y="37"/>
                      <a:pt x="60" y="60"/>
                    </a:cubicBezTo>
                    <a:cubicBezTo>
                      <a:pt x="37" y="82"/>
                      <a:pt x="24" y="113"/>
                      <a:pt x="24" y="146"/>
                    </a:cubicBezTo>
                    <a:cubicBezTo>
                      <a:pt x="24" y="180"/>
                      <a:pt x="37" y="211"/>
                      <a:pt x="60" y="233"/>
                    </a:cubicBezTo>
                    <a:cubicBezTo>
                      <a:pt x="82" y="255"/>
                      <a:pt x="112" y="269"/>
                      <a:pt x="146" y="269"/>
                    </a:cubicBezTo>
                    <a:lnTo>
                      <a:pt x="146" y="293"/>
                    </a:ln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3" name="íšľîḋê">
                <a:extLst>
                  <a:ext uri="{FF2B5EF4-FFF2-40B4-BE49-F238E27FC236}">
                    <a16:creationId xmlns:a16="http://schemas.microsoft.com/office/drawing/2014/main" id="{8FBE0E19-316B-D95C-78DE-2F62C76BDA9A}"/>
                  </a:ext>
                </a:extLst>
              </p:cNvPr>
              <p:cNvSpPr/>
              <p:nvPr/>
            </p:nvSpPr>
            <p:spPr bwMode="auto">
              <a:xfrm>
                <a:off x="4680323" y="1611773"/>
                <a:ext cx="331317" cy="396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4" name="îšḻïḍe">
                <a:extLst>
                  <a:ext uri="{FF2B5EF4-FFF2-40B4-BE49-F238E27FC236}">
                    <a16:creationId xmlns:a16="http://schemas.microsoft.com/office/drawing/2014/main" id="{9821E4F8-9609-F774-3960-4CF5B91CD812}"/>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close/>
                    <a:moveTo>
                      <a:pt x="0" y="178"/>
                    </a:moveTo>
                    <a:lnTo>
                      <a:pt x="371" y="178"/>
                    </a:lnTo>
                    <a:lnTo>
                      <a:pt x="371" y="152"/>
                    </a:lnTo>
                    <a:lnTo>
                      <a:pt x="338" y="119"/>
                    </a:lnTo>
                    <a:lnTo>
                      <a:pt x="371" y="85"/>
                    </a:lnTo>
                    <a:lnTo>
                      <a:pt x="371" y="0"/>
                    </a:lnTo>
                    <a:lnTo>
                      <a:pt x="0" y="0"/>
                    </a:lnTo>
                    <a:lnTo>
                      <a:pt x="0" y="178"/>
                    </a:lnTo>
                    <a:lnTo>
                      <a:pt x="0" y="178"/>
                    </a:lnTo>
                    <a:close/>
                    <a:moveTo>
                      <a:pt x="371" y="85"/>
                    </a:moveTo>
                    <a:lnTo>
                      <a:pt x="371" y="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5" name="ísḻïḋé">
                <a:extLst>
                  <a:ext uri="{FF2B5EF4-FFF2-40B4-BE49-F238E27FC236}">
                    <a16:creationId xmlns:a16="http://schemas.microsoft.com/office/drawing/2014/main" id="{CFA4106C-C3C2-807B-E68F-84DB5F3F883F}"/>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moveTo>
                      <a:pt x="0" y="178"/>
                    </a:moveTo>
                    <a:lnTo>
                      <a:pt x="371" y="178"/>
                    </a:lnTo>
                    <a:lnTo>
                      <a:pt x="371" y="152"/>
                    </a:lnTo>
                    <a:lnTo>
                      <a:pt x="338" y="119"/>
                    </a:lnTo>
                    <a:lnTo>
                      <a:pt x="371" y="85"/>
                    </a:lnTo>
                    <a:lnTo>
                      <a:pt x="371" y="0"/>
                    </a:lnTo>
                    <a:lnTo>
                      <a:pt x="0" y="0"/>
                    </a:lnTo>
                    <a:lnTo>
                      <a:pt x="0" y="178"/>
                    </a:lnTo>
                    <a:lnTo>
                      <a:pt x="0" y="178"/>
                    </a:lnTo>
                    <a:moveTo>
                      <a:pt x="371" y="85"/>
                    </a:moveTo>
                    <a:lnTo>
                      <a:pt x="371"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6" name="ïšliďé">
                <a:extLst>
                  <a:ext uri="{FF2B5EF4-FFF2-40B4-BE49-F238E27FC236}">
                    <a16:creationId xmlns:a16="http://schemas.microsoft.com/office/drawing/2014/main" id="{A72141CF-78CE-4511-9E9E-F83CB6D021E1}"/>
                  </a:ext>
                </a:extLst>
              </p:cNvPr>
              <p:cNvSpPr/>
              <p:nvPr/>
            </p:nvSpPr>
            <p:spPr bwMode="auto">
              <a:xfrm>
                <a:off x="2569799" y="2456439"/>
                <a:ext cx="699954" cy="700716"/>
              </a:xfrm>
              <a:custGeom>
                <a:avLst/>
                <a:gdLst>
                  <a:gd name="T0" fmla="*/ 194 w 389"/>
                  <a:gd name="T1" fmla="*/ 0 h 389"/>
                  <a:gd name="T2" fmla="*/ 332 w 389"/>
                  <a:gd name="T3" fmla="*/ 57 h 389"/>
                  <a:gd name="T4" fmla="*/ 389 w 389"/>
                  <a:gd name="T5" fmla="*/ 195 h 389"/>
                  <a:gd name="T6" fmla="*/ 332 w 389"/>
                  <a:gd name="T7" fmla="*/ 332 h 389"/>
                  <a:gd name="T8" fmla="*/ 194 w 389"/>
                  <a:gd name="T9" fmla="*/ 389 h 389"/>
                  <a:gd name="T10" fmla="*/ 194 w 389"/>
                  <a:gd name="T11" fmla="*/ 365 h 389"/>
                  <a:gd name="T12" fmla="*/ 315 w 389"/>
                  <a:gd name="T13" fmla="*/ 315 h 389"/>
                  <a:gd name="T14" fmla="*/ 365 w 389"/>
                  <a:gd name="T15" fmla="*/ 195 h 389"/>
                  <a:gd name="T16" fmla="*/ 315 w 389"/>
                  <a:gd name="T17" fmla="*/ 74 h 389"/>
                  <a:gd name="T18" fmla="*/ 194 w 389"/>
                  <a:gd name="T19" fmla="*/ 24 h 389"/>
                  <a:gd name="T20" fmla="*/ 194 w 389"/>
                  <a:gd name="T21" fmla="*/ 0 h 389"/>
                  <a:gd name="T22" fmla="*/ 194 w 389"/>
                  <a:gd name="T23" fmla="*/ 389 h 389"/>
                  <a:gd name="T24" fmla="*/ 57 w 389"/>
                  <a:gd name="T25" fmla="*/ 332 h 389"/>
                  <a:gd name="T26" fmla="*/ 0 w 389"/>
                  <a:gd name="T27" fmla="*/ 195 h 389"/>
                  <a:gd name="T28" fmla="*/ 57 w 389"/>
                  <a:gd name="T29" fmla="*/ 57 h 389"/>
                  <a:gd name="T30" fmla="*/ 194 w 389"/>
                  <a:gd name="T31" fmla="*/ 0 h 389"/>
                  <a:gd name="T32" fmla="*/ 194 w 389"/>
                  <a:gd name="T33" fmla="*/ 24 h 389"/>
                  <a:gd name="T34" fmla="*/ 74 w 389"/>
                  <a:gd name="T35" fmla="*/ 74 h 389"/>
                  <a:gd name="T36" fmla="*/ 24 w 389"/>
                  <a:gd name="T37" fmla="*/ 195 h 389"/>
                  <a:gd name="T38" fmla="*/ 74 w 389"/>
                  <a:gd name="T39" fmla="*/ 315 h 389"/>
                  <a:gd name="T40" fmla="*/ 194 w 389"/>
                  <a:gd name="T41" fmla="*/ 365 h 389"/>
                  <a:gd name="T42" fmla="*/ 194 w 389"/>
                  <a:gd name="T4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89">
                    <a:moveTo>
                      <a:pt x="194" y="0"/>
                    </a:moveTo>
                    <a:cubicBezTo>
                      <a:pt x="248" y="0"/>
                      <a:pt x="297" y="22"/>
                      <a:pt x="332" y="57"/>
                    </a:cubicBezTo>
                    <a:cubicBezTo>
                      <a:pt x="367" y="92"/>
                      <a:pt x="389" y="141"/>
                      <a:pt x="389" y="195"/>
                    </a:cubicBezTo>
                    <a:cubicBezTo>
                      <a:pt x="389" y="249"/>
                      <a:pt x="367" y="297"/>
                      <a:pt x="332" y="332"/>
                    </a:cubicBezTo>
                    <a:cubicBezTo>
                      <a:pt x="297" y="368"/>
                      <a:pt x="248" y="389"/>
                      <a:pt x="194" y="389"/>
                    </a:cubicBezTo>
                    <a:cubicBezTo>
                      <a:pt x="194" y="365"/>
                      <a:pt x="194" y="365"/>
                      <a:pt x="194" y="365"/>
                    </a:cubicBezTo>
                    <a:cubicBezTo>
                      <a:pt x="241" y="365"/>
                      <a:pt x="284" y="346"/>
                      <a:pt x="315" y="315"/>
                    </a:cubicBezTo>
                    <a:cubicBezTo>
                      <a:pt x="346" y="285"/>
                      <a:pt x="365" y="242"/>
                      <a:pt x="365" y="195"/>
                    </a:cubicBezTo>
                    <a:cubicBezTo>
                      <a:pt x="365" y="148"/>
                      <a:pt x="346" y="105"/>
                      <a:pt x="315" y="74"/>
                    </a:cubicBezTo>
                    <a:cubicBezTo>
                      <a:pt x="284" y="43"/>
                      <a:pt x="241" y="24"/>
                      <a:pt x="194" y="24"/>
                    </a:cubicBezTo>
                    <a:lnTo>
                      <a:pt x="194" y="0"/>
                    </a:lnTo>
                    <a:close/>
                    <a:moveTo>
                      <a:pt x="194" y="389"/>
                    </a:moveTo>
                    <a:cubicBezTo>
                      <a:pt x="140" y="389"/>
                      <a:pt x="92" y="368"/>
                      <a:pt x="57" y="332"/>
                    </a:cubicBezTo>
                    <a:cubicBezTo>
                      <a:pt x="21" y="297"/>
                      <a:pt x="0" y="249"/>
                      <a:pt x="0" y="195"/>
                    </a:cubicBezTo>
                    <a:cubicBezTo>
                      <a:pt x="0" y="141"/>
                      <a:pt x="21" y="92"/>
                      <a:pt x="57" y="57"/>
                    </a:cubicBezTo>
                    <a:cubicBezTo>
                      <a:pt x="92" y="22"/>
                      <a:pt x="140" y="0"/>
                      <a:pt x="194" y="0"/>
                    </a:cubicBezTo>
                    <a:cubicBezTo>
                      <a:pt x="194" y="24"/>
                      <a:pt x="194" y="24"/>
                      <a:pt x="194" y="24"/>
                    </a:cubicBezTo>
                    <a:cubicBezTo>
                      <a:pt x="147" y="24"/>
                      <a:pt x="104" y="43"/>
                      <a:pt x="74" y="74"/>
                    </a:cubicBezTo>
                    <a:cubicBezTo>
                      <a:pt x="43" y="105"/>
                      <a:pt x="24" y="148"/>
                      <a:pt x="24" y="195"/>
                    </a:cubicBezTo>
                    <a:cubicBezTo>
                      <a:pt x="24" y="242"/>
                      <a:pt x="43" y="285"/>
                      <a:pt x="74" y="315"/>
                    </a:cubicBezTo>
                    <a:cubicBezTo>
                      <a:pt x="104" y="346"/>
                      <a:pt x="147" y="365"/>
                      <a:pt x="194" y="365"/>
                    </a:cubicBezTo>
                    <a:lnTo>
                      <a:pt x="194" y="3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7" name="îṥḻîḑe">
                <a:extLst>
                  <a:ext uri="{FF2B5EF4-FFF2-40B4-BE49-F238E27FC236}">
                    <a16:creationId xmlns:a16="http://schemas.microsoft.com/office/drawing/2014/main" id="{44C98B25-10FD-880F-76AF-DD05183AF012}"/>
                  </a:ext>
                </a:extLst>
              </p:cNvPr>
              <p:cNvSpPr/>
              <p:nvPr/>
            </p:nvSpPr>
            <p:spPr bwMode="auto">
              <a:xfrm>
                <a:off x="2591125" y="2478528"/>
                <a:ext cx="657302" cy="657302"/>
              </a:xfrm>
              <a:prstGeom prst="ellipse">
                <a:avLst/>
              </a:pr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8" name="iŝ1ïḑè">
                <a:extLst>
                  <a:ext uri="{FF2B5EF4-FFF2-40B4-BE49-F238E27FC236}">
                    <a16:creationId xmlns:a16="http://schemas.microsoft.com/office/drawing/2014/main" id="{DB62A2F0-325F-2D0A-BEE6-E4680AE00044}"/>
                  </a:ext>
                </a:extLst>
              </p:cNvPr>
              <p:cNvSpPr/>
              <p:nvPr/>
            </p:nvSpPr>
            <p:spPr bwMode="auto">
              <a:xfrm>
                <a:off x="2848561" y="2910382"/>
                <a:ext cx="140905" cy="47223"/>
              </a:xfrm>
              <a:custGeom>
                <a:avLst/>
                <a:gdLst>
                  <a:gd name="T0" fmla="*/ 3 w 185"/>
                  <a:gd name="T1" fmla="*/ 0 h 62"/>
                  <a:gd name="T2" fmla="*/ 0 w 185"/>
                  <a:gd name="T3" fmla="*/ 62 h 62"/>
                  <a:gd name="T4" fmla="*/ 185 w 185"/>
                  <a:gd name="T5" fmla="*/ 62 h 62"/>
                  <a:gd name="T6" fmla="*/ 182 w 185"/>
                  <a:gd name="T7" fmla="*/ 0 h 62"/>
                  <a:gd name="T8" fmla="*/ 3 w 185"/>
                  <a:gd name="T9" fmla="*/ 0 h 62"/>
                </a:gdLst>
                <a:ahLst/>
                <a:cxnLst>
                  <a:cxn ang="0">
                    <a:pos x="T0" y="T1"/>
                  </a:cxn>
                  <a:cxn ang="0">
                    <a:pos x="T2" y="T3"/>
                  </a:cxn>
                  <a:cxn ang="0">
                    <a:pos x="T4" y="T5"/>
                  </a:cxn>
                  <a:cxn ang="0">
                    <a:pos x="T6" y="T7"/>
                  </a:cxn>
                  <a:cxn ang="0">
                    <a:pos x="T8" y="T9"/>
                  </a:cxn>
                </a:cxnLst>
                <a:rect l="0" t="0" r="r" b="b"/>
                <a:pathLst>
                  <a:path w="185" h="62">
                    <a:moveTo>
                      <a:pt x="3" y="0"/>
                    </a:moveTo>
                    <a:lnTo>
                      <a:pt x="0" y="62"/>
                    </a:lnTo>
                    <a:lnTo>
                      <a:pt x="185" y="62"/>
                    </a:lnTo>
                    <a:lnTo>
                      <a:pt x="182"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69" name="î$1îdé">
                <a:extLst>
                  <a:ext uri="{FF2B5EF4-FFF2-40B4-BE49-F238E27FC236}">
                    <a16:creationId xmlns:a16="http://schemas.microsoft.com/office/drawing/2014/main" id="{22DDB437-6640-4DEE-8E2C-7666214E5C46}"/>
                  </a:ext>
                </a:extLst>
              </p:cNvPr>
              <p:cNvSpPr/>
              <p:nvPr/>
            </p:nvSpPr>
            <p:spPr bwMode="auto">
              <a:xfrm>
                <a:off x="2720605" y="2649137"/>
                <a:ext cx="398342" cy="249059"/>
              </a:xfrm>
              <a:custGeom>
                <a:avLst/>
                <a:gdLst>
                  <a:gd name="T0" fmla="*/ 350 w 523"/>
                  <a:gd name="T1" fmla="*/ 327 h 327"/>
                  <a:gd name="T2" fmla="*/ 523 w 523"/>
                  <a:gd name="T3" fmla="*/ 327 h 327"/>
                  <a:gd name="T4" fmla="*/ 523 w 523"/>
                  <a:gd name="T5" fmla="*/ 0 h 327"/>
                  <a:gd name="T6" fmla="*/ 260 w 523"/>
                  <a:gd name="T7" fmla="*/ 0 h 327"/>
                  <a:gd name="T8" fmla="*/ 260 w 523"/>
                  <a:gd name="T9" fmla="*/ 40 h 327"/>
                  <a:gd name="T10" fmla="*/ 476 w 523"/>
                  <a:gd name="T11" fmla="*/ 40 h 327"/>
                  <a:gd name="T12" fmla="*/ 476 w 523"/>
                  <a:gd name="T13" fmla="*/ 286 h 327"/>
                  <a:gd name="T14" fmla="*/ 348 w 523"/>
                  <a:gd name="T15" fmla="*/ 286 h 327"/>
                  <a:gd name="T16" fmla="*/ 260 w 523"/>
                  <a:gd name="T17" fmla="*/ 286 h 327"/>
                  <a:gd name="T18" fmla="*/ 260 w 523"/>
                  <a:gd name="T19" fmla="*/ 327 h 327"/>
                  <a:gd name="T20" fmla="*/ 350 w 523"/>
                  <a:gd name="T21" fmla="*/ 327 h 327"/>
                  <a:gd name="T22" fmla="*/ 260 w 523"/>
                  <a:gd name="T23" fmla="*/ 0 h 327"/>
                  <a:gd name="T24" fmla="*/ 0 w 523"/>
                  <a:gd name="T25" fmla="*/ 0 h 327"/>
                  <a:gd name="T26" fmla="*/ 0 w 523"/>
                  <a:gd name="T27" fmla="*/ 327 h 327"/>
                  <a:gd name="T28" fmla="*/ 173 w 523"/>
                  <a:gd name="T29" fmla="*/ 327 h 327"/>
                  <a:gd name="T30" fmla="*/ 260 w 523"/>
                  <a:gd name="T31" fmla="*/ 327 h 327"/>
                  <a:gd name="T32" fmla="*/ 260 w 523"/>
                  <a:gd name="T33" fmla="*/ 286 h 327"/>
                  <a:gd name="T34" fmla="*/ 173 w 523"/>
                  <a:gd name="T35" fmla="*/ 286 h 327"/>
                  <a:gd name="T36" fmla="*/ 48 w 523"/>
                  <a:gd name="T37" fmla="*/ 286 h 327"/>
                  <a:gd name="T38" fmla="*/ 48 w 523"/>
                  <a:gd name="T39" fmla="*/ 286 h 327"/>
                  <a:gd name="T40" fmla="*/ 48 w 523"/>
                  <a:gd name="T41" fmla="*/ 40 h 327"/>
                  <a:gd name="T42" fmla="*/ 260 w 523"/>
                  <a:gd name="T43" fmla="*/ 40 h 327"/>
                  <a:gd name="T44" fmla="*/ 260 w 523"/>
                  <a:gd name="T4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3" h="327">
                    <a:moveTo>
                      <a:pt x="350" y="327"/>
                    </a:moveTo>
                    <a:lnTo>
                      <a:pt x="523" y="327"/>
                    </a:lnTo>
                    <a:lnTo>
                      <a:pt x="523" y="0"/>
                    </a:lnTo>
                    <a:lnTo>
                      <a:pt x="260" y="0"/>
                    </a:lnTo>
                    <a:lnTo>
                      <a:pt x="260" y="40"/>
                    </a:lnTo>
                    <a:lnTo>
                      <a:pt x="476" y="40"/>
                    </a:lnTo>
                    <a:lnTo>
                      <a:pt x="476" y="286"/>
                    </a:lnTo>
                    <a:lnTo>
                      <a:pt x="348" y="286"/>
                    </a:lnTo>
                    <a:lnTo>
                      <a:pt x="260" y="286"/>
                    </a:lnTo>
                    <a:lnTo>
                      <a:pt x="260" y="327"/>
                    </a:lnTo>
                    <a:lnTo>
                      <a:pt x="350" y="327"/>
                    </a:lnTo>
                    <a:close/>
                    <a:moveTo>
                      <a:pt x="260" y="0"/>
                    </a:moveTo>
                    <a:lnTo>
                      <a:pt x="0" y="0"/>
                    </a:lnTo>
                    <a:lnTo>
                      <a:pt x="0" y="327"/>
                    </a:lnTo>
                    <a:lnTo>
                      <a:pt x="173" y="327"/>
                    </a:lnTo>
                    <a:lnTo>
                      <a:pt x="260" y="327"/>
                    </a:lnTo>
                    <a:lnTo>
                      <a:pt x="260" y="286"/>
                    </a:lnTo>
                    <a:lnTo>
                      <a:pt x="173" y="286"/>
                    </a:lnTo>
                    <a:lnTo>
                      <a:pt x="48" y="286"/>
                    </a:lnTo>
                    <a:lnTo>
                      <a:pt x="48" y="286"/>
                    </a:lnTo>
                    <a:lnTo>
                      <a:pt x="48" y="40"/>
                    </a:lnTo>
                    <a:lnTo>
                      <a:pt x="260" y="40"/>
                    </a:lnTo>
                    <a:lnTo>
                      <a:pt x="2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0" name="ísļiďe">
                <a:extLst>
                  <a:ext uri="{FF2B5EF4-FFF2-40B4-BE49-F238E27FC236}">
                    <a16:creationId xmlns:a16="http://schemas.microsoft.com/office/drawing/2014/main" id="{24540F52-B732-0336-769C-20B8F0C4F2E3}"/>
                  </a:ext>
                </a:extLst>
              </p:cNvPr>
              <p:cNvSpPr/>
              <p:nvPr/>
            </p:nvSpPr>
            <p:spPr bwMode="auto">
              <a:xfrm>
                <a:off x="2821904" y="2969789"/>
                <a:ext cx="196505" cy="19803"/>
              </a:xfrm>
              <a:custGeom>
                <a:avLst/>
                <a:gdLst>
                  <a:gd name="T0" fmla="*/ 0 w 258"/>
                  <a:gd name="T1" fmla="*/ 0 h 26"/>
                  <a:gd name="T2" fmla="*/ 0 w 258"/>
                  <a:gd name="T3" fmla="*/ 26 h 26"/>
                  <a:gd name="T4" fmla="*/ 258 w 258"/>
                  <a:gd name="T5" fmla="*/ 26 h 26"/>
                  <a:gd name="T6" fmla="*/ 258 w 258"/>
                  <a:gd name="T7" fmla="*/ 0 h 26"/>
                  <a:gd name="T8" fmla="*/ 222 w 258"/>
                  <a:gd name="T9" fmla="*/ 0 h 26"/>
                  <a:gd name="T10" fmla="*/ 35 w 258"/>
                  <a:gd name="T11" fmla="*/ 0 h 26"/>
                  <a:gd name="T12" fmla="*/ 0 w 25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58" h="26">
                    <a:moveTo>
                      <a:pt x="0" y="0"/>
                    </a:moveTo>
                    <a:lnTo>
                      <a:pt x="0" y="26"/>
                    </a:lnTo>
                    <a:lnTo>
                      <a:pt x="258" y="26"/>
                    </a:lnTo>
                    <a:lnTo>
                      <a:pt x="258" y="0"/>
                    </a:lnTo>
                    <a:lnTo>
                      <a:pt x="222" y="0"/>
                    </a:lnTo>
                    <a:lnTo>
                      <a:pt x="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1" name="ïṩľîḑé">
                <a:extLst>
                  <a:ext uri="{FF2B5EF4-FFF2-40B4-BE49-F238E27FC236}">
                    <a16:creationId xmlns:a16="http://schemas.microsoft.com/office/drawing/2014/main" id="{D6A5D375-1449-D366-E355-C4F3E02D175A}"/>
                  </a:ext>
                </a:extLst>
              </p:cNvPr>
              <p:cNvSpPr/>
              <p:nvPr/>
            </p:nvSpPr>
            <p:spPr bwMode="auto">
              <a:xfrm>
                <a:off x="955867" y="2668939"/>
                <a:ext cx="522490" cy="522490"/>
              </a:xfrm>
              <a:custGeom>
                <a:avLst/>
                <a:gdLst>
                  <a:gd name="T0" fmla="*/ 145 w 290"/>
                  <a:gd name="T1" fmla="*/ 0 h 290"/>
                  <a:gd name="T2" fmla="*/ 248 w 290"/>
                  <a:gd name="T3" fmla="*/ 42 h 290"/>
                  <a:gd name="T4" fmla="*/ 290 w 290"/>
                  <a:gd name="T5" fmla="*/ 145 h 290"/>
                  <a:gd name="T6" fmla="*/ 248 w 290"/>
                  <a:gd name="T7" fmla="*/ 248 h 290"/>
                  <a:gd name="T8" fmla="*/ 145 w 290"/>
                  <a:gd name="T9" fmla="*/ 290 h 290"/>
                  <a:gd name="T10" fmla="*/ 145 w 290"/>
                  <a:gd name="T11" fmla="*/ 266 h 290"/>
                  <a:gd name="T12" fmla="*/ 231 w 290"/>
                  <a:gd name="T13" fmla="*/ 231 h 290"/>
                  <a:gd name="T14" fmla="*/ 266 w 290"/>
                  <a:gd name="T15" fmla="*/ 145 h 290"/>
                  <a:gd name="T16" fmla="*/ 231 w 290"/>
                  <a:gd name="T17" fmla="*/ 59 h 290"/>
                  <a:gd name="T18" fmla="*/ 145 w 290"/>
                  <a:gd name="T19" fmla="*/ 24 h 290"/>
                  <a:gd name="T20" fmla="*/ 145 w 290"/>
                  <a:gd name="T21" fmla="*/ 0 h 290"/>
                  <a:gd name="T22" fmla="*/ 145 w 290"/>
                  <a:gd name="T23" fmla="*/ 290 h 290"/>
                  <a:gd name="T24" fmla="*/ 42 w 290"/>
                  <a:gd name="T25" fmla="*/ 248 h 290"/>
                  <a:gd name="T26" fmla="*/ 0 w 290"/>
                  <a:gd name="T27" fmla="*/ 145 h 290"/>
                  <a:gd name="T28" fmla="*/ 42 w 290"/>
                  <a:gd name="T29" fmla="*/ 42 h 290"/>
                  <a:gd name="T30" fmla="*/ 145 w 290"/>
                  <a:gd name="T31" fmla="*/ 0 h 290"/>
                  <a:gd name="T32" fmla="*/ 145 w 290"/>
                  <a:gd name="T33" fmla="*/ 24 h 290"/>
                  <a:gd name="T34" fmla="*/ 59 w 290"/>
                  <a:gd name="T35" fmla="*/ 59 h 290"/>
                  <a:gd name="T36" fmla="*/ 24 w 290"/>
                  <a:gd name="T37" fmla="*/ 145 h 290"/>
                  <a:gd name="T38" fmla="*/ 59 w 290"/>
                  <a:gd name="T39" fmla="*/ 231 h 290"/>
                  <a:gd name="T40" fmla="*/ 145 w 290"/>
                  <a:gd name="T41" fmla="*/ 266 h 290"/>
                  <a:gd name="T42" fmla="*/ 145 w 290"/>
                  <a:gd name="T43"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90">
                    <a:moveTo>
                      <a:pt x="145" y="0"/>
                    </a:moveTo>
                    <a:cubicBezTo>
                      <a:pt x="185" y="0"/>
                      <a:pt x="222" y="16"/>
                      <a:pt x="248" y="42"/>
                    </a:cubicBezTo>
                    <a:cubicBezTo>
                      <a:pt x="274" y="68"/>
                      <a:pt x="290" y="105"/>
                      <a:pt x="290" y="145"/>
                    </a:cubicBezTo>
                    <a:cubicBezTo>
                      <a:pt x="290" y="185"/>
                      <a:pt x="274" y="221"/>
                      <a:pt x="248" y="248"/>
                    </a:cubicBezTo>
                    <a:cubicBezTo>
                      <a:pt x="222" y="274"/>
                      <a:pt x="185" y="290"/>
                      <a:pt x="145" y="290"/>
                    </a:cubicBezTo>
                    <a:cubicBezTo>
                      <a:pt x="145" y="266"/>
                      <a:pt x="145" y="266"/>
                      <a:pt x="145" y="266"/>
                    </a:cubicBezTo>
                    <a:cubicBezTo>
                      <a:pt x="179" y="266"/>
                      <a:pt x="209" y="252"/>
                      <a:pt x="231" y="231"/>
                    </a:cubicBezTo>
                    <a:cubicBezTo>
                      <a:pt x="253" y="209"/>
                      <a:pt x="266" y="178"/>
                      <a:pt x="266" y="145"/>
                    </a:cubicBezTo>
                    <a:cubicBezTo>
                      <a:pt x="266" y="111"/>
                      <a:pt x="253" y="81"/>
                      <a:pt x="231" y="59"/>
                    </a:cubicBezTo>
                    <a:cubicBezTo>
                      <a:pt x="209" y="37"/>
                      <a:pt x="179" y="24"/>
                      <a:pt x="145" y="24"/>
                    </a:cubicBezTo>
                    <a:lnTo>
                      <a:pt x="145" y="0"/>
                    </a:lnTo>
                    <a:close/>
                    <a:moveTo>
                      <a:pt x="145" y="290"/>
                    </a:moveTo>
                    <a:cubicBezTo>
                      <a:pt x="105" y="290"/>
                      <a:pt x="69" y="274"/>
                      <a:pt x="42" y="248"/>
                    </a:cubicBezTo>
                    <a:cubicBezTo>
                      <a:pt x="16" y="221"/>
                      <a:pt x="0" y="185"/>
                      <a:pt x="0" y="145"/>
                    </a:cubicBezTo>
                    <a:cubicBezTo>
                      <a:pt x="0" y="105"/>
                      <a:pt x="16" y="68"/>
                      <a:pt x="42" y="42"/>
                    </a:cubicBezTo>
                    <a:cubicBezTo>
                      <a:pt x="69" y="16"/>
                      <a:pt x="105" y="0"/>
                      <a:pt x="145" y="0"/>
                    </a:cubicBezTo>
                    <a:cubicBezTo>
                      <a:pt x="145" y="24"/>
                      <a:pt x="145" y="24"/>
                      <a:pt x="145" y="24"/>
                    </a:cubicBezTo>
                    <a:cubicBezTo>
                      <a:pt x="112" y="24"/>
                      <a:pt x="81" y="37"/>
                      <a:pt x="59" y="59"/>
                    </a:cubicBezTo>
                    <a:cubicBezTo>
                      <a:pt x="38" y="81"/>
                      <a:pt x="24" y="111"/>
                      <a:pt x="24" y="145"/>
                    </a:cubicBezTo>
                    <a:cubicBezTo>
                      <a:pt x="24" y="178"/>
                      <a:pt x="38" y="209"/>
                      <a:pt x="59" y="231"/>
                    </a:cubicBezTo>
                    <a:cubicBezTo>
                      <a:pt x="81" y="252"/>
                      <a:pt x="112" y="266"/>
                      <a:pt x="145" y="266"/>
                    </a:cubicBezTo>
                    <a:lnTo>
                      <a:pt x="145"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2" name="íṩľíḓè">
                <a:extLst>
                  <a:ext uri="{FF2B5EF4-FFF2-40B4-BE49-F238E27FC236}">
                    <a16:creationId xmlns:a16="http://schemas.microsoft.com/office/drawing/2014/main" id="{65601C7C-1B26-ED51-C99E-FEEC114C71A6}"/>
                  </a:ext>
                </a:extLst>
              </p:cNvPr>
              <p:cNvSpPr/>
              <p:nvPr/>
            </p:nvSpPr>
            <p:spPr bwMode="auto">
              <a:xfrm>
                <a:off x="977955" y="2691027"/>
                <a:ext cx="479077" cy="479076"/>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3" name="îS1iḓè">
                <a:extLst>
                  <a:ext uri="{FF2B5EF4-FFF2-40B4-BE49-F238E27FC236}">
                    <a16:creationId xmlns:a16="http://schemas.microsoft.com/office/drawing/2014/main" id="{27EF568B-2198-739A-2122-F9A6ACA6CBD4}"/>
                  </a:ext>
                </a:extLst>
              </p:cNvPr>
              <p:cNvSpPr/>
              <p:nvPr/>
            </p:nvSpPr>
            <p:spPr bwMode="auto">
              <a:xfrm>
                <a:off x="1069353" y="2767953"/>
                <a:ext cx="297042" cy="278001"/>
              </a:xfrm>
              <a:custGeom>
                <a:avLst/>
                <a:gdLst>
                  <a:gd name="T0" fmla="*/ 148 w 165"/>
                  <a:gd name="T1" fmla="*/ 25 h 154"/>
                  <a:gd name="T2" fmla="*/ 123 w 165"/>
                  <a:gd name="T3" fmla="*/ 0 h 154"/>
                  <a:gd name="T4" fmla="*/ 82 w 165"/>
                  <a:gd name="T5" fmla="*/ 0 h 154"/>
                  <a:gd name="T6" fmla="*/ 82 w 165"/>
                  <a:gd name="T7" fmla="*/ 20 h 154"/>
                  <a:gd name="T8" fmla="*/ 123 w 165"/>
                  <a:gd name="T9" fmla="*/ 20 h 154"/>
                  <a:gd name="T10" fmla="*/ 128 w 165"/>
                  <a:gd name="T11" fmla="*/ 25 h 154"/>
                  <a:gd name="T12" fmla="*/ 128 w 165"/>
                  <a:gd name="T13" fmla="*/ 66 h 154"/>
                  <a:gd name="T14" fmla="*/ 82 w 165"/>
                  <a:gd name="T15" fmla="*/ 66 h 154"/>
                  <a:gd name="T16" fmla="*/ 82 w 165"/>
                  <a:gd name="T17" fmla="*/ 85 h 154"/>
                  <a:gd name="T18" fmla="*/ 82 w 165"/>
                  <a:gd name="T19" fmla="*/ 85 h 154"/>
                  <a:gd name="T20" fmla="*/ 97 w 165"/>
                  <a:gd name="T21" fmla="*/ 100 h 154"/>
                  <a:gd name="T22" fmla="*/ 91 w 165"/>
                  <a:gd name="T23" fmla="*/ 112 h 154"/>
                  <a:gd name="T24" fmla="*/ 89 w 165"/>
                  <a:gd name="T25" fmla="*/ 114 h 154"/>
                  <a:gd name="T26" fmla="*/ 89 w 165"/>
                  <a:gd name="T27" fmla="*/ 132 h 154"/>
                  <a:gd name="T28" fmla="*/ 89 w 165"/>
                  <a:gd name="T29" fmla="*/ 136 h 154"/>
                  <a:gd name="T30" fmla="*/ 89 w 165"/>
                  <a:gd name="T31" fmla="*/ 136 h 154"/>
                  <a:gd name="T32" fmla="*/ 82 w 165"/>
                  <a:gd name="T33" fmla="*/ 136 h 154"/>
                  <a:gd name="T34" fmla="*/ 82 w 165"/>
                  <a:gd name="T35" fmla="*/ 154 h 154"/>
                  <a:gd name="T36" fmla="*/ 165 w 165"/>
                  <a:gd name="T37" fmla="*/ 154 h 154"/>
                  <a:gd name="T38" fmla="*/ 165 w 165"/>
                  <a:gd name="T39" fmla="*/ 66 h 154"/>
                  <a:gd name="T40" fmla="*/ 148 w 165"/>
                  <a:gd name="T41" fmla="*/ 66 h 154"/>
                  <a:gd name="T42" fmla="*/ 148 w 165"/>
                  <a:gd name="T43" fmla="*/ 25 h 154"/>
                  <a:gd name="T44" fmla="*/ 82 w 165"/>
                  <a:gd name="T45" fmla="*/ 0 h 154"/>
                  <a:gd name="T46" fmla="*/ 41 w 165"/>
                  <a:gd name="T47" fmla="*/ 0 h 154"/>
                  <a:gd name="T48" fmla="*/ 16 w 165"/>
                  <a:gd name="T49" fmla="*/ 25 h 154"/>
                  <a:gd name="T50" fmla="*/ 16 w 165"/>
                  <a:gd name="T51" fmla="*/ 66 h 154"/>
                  <a:gd name="T52" fmla="*/ 0 w 165"/>
                  <a:gd name="T53" fmla="*/ 66 h 154"/>
                  <a:gd name="T54" fmla="*/ 0 w 165"/>
                  <a:gd name="T55" fmla="*/ 154 h 154"/>
                  <a:gd name="T56" fmla="*/ 82 w 165"/>
                  <a:gd name="T57" fmla="*/ 154 h 154"/>
                  <a:gd name="T58" fmla="*/ 82 w 165"/>
                  <a:gd name="T59" fmla="*/ 136 h 154"/>
                  <a:gd name="T60" fmla="*/ 76 w 165"/>
                  <a:gd name="T61" fmla="*/ 136 h 154"/>
                  <a:gd name="T62" fmla="*/ 76 w 165"/>
                  <a:gd name="T63" fmla="*/ 132 h 154"/>
                  <a:gd name="T64" fmla="*/ 76 w 165"/>
                  <a:gd name="T65" fmla="*/ 114 h 154"/>
                  <a:gd name="T66" fmla="*/ 73 w 165"/>
                  <a:gd name="T67" fmla="*/ 112 h 154"/>
                  <a:gd name="T68" fmla="*/ 67 w 165"/>
                  <a:gd name="T69" fmla="*/ 100 h 154"/>
                  <a:gd name="T70" fmla="*/ 82 w 165"/>
                  <a:gd name="T71" fmla="*/ 85 h 154"/>
                  <a:gd name="T72" fmla="*/ 82 w 165"/>
                  <a:gd name="T73" fmla="*/ 66 h 154"/>
                  <a:gd name="T74" fmla="*/ 36 w 165"/>
                  <a:gd name="T75" fmla="*/ 66 h 154"/>
                  <a:gd name="T76" fmla="*/ 36 w 165"/>
                  <a:gd name="T77" fmla="*/ 66 h 154"/>
                  <a:gd name="T78" fmla="*/ 36 w 165"/>
                  <a:gd name="T79" fmla="*/ 25 h 154"/>
                  <a:gd name="T80" fmla="*/ 41 w 165"/>
                  <a:gd name="T81" fmla="*/ 20 h 154"/>
                  <a:gd name="T82" fmla="*/ 82 w 165"/>
                  <a:gd name="T83" fmla="*/ 20 h 154"/>
                  <a:gd name="T84" fmla="*/ 82 w 165"/>
                  <a:gd name="T8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54">
                    <a:moveTo>
                      <a:pt x="148" y="25"/>
                    </a:moveTo>
                    <a:cubicBezTo>
                      <a:pt x="148" y="11"/>
                      <a:pt x="137" y="0"/>
                      <a:pt x="123" y="0"/>
                    </a:cubicBezTo>
                    <a:cubicBezTo>
                      <a:pt x="82" y="0"/>
                      <a:pt x="82" y="0"/>
                      <a:pt x="82" y="0"/>
                    </a:cubicBezTo>
                    <a:cubicBezTo>
                      <a:pt x="82" y="20"/>
                      <a:pt x="82" y="20"/>
                      <a:pt x="82" y="20"/>
                    </a:cubicBezTo>
                    <a:cubicBezTo>
                      <a:pt x="123" y="20"/>
                      <a:pt x="123" y="20"/>
                      <a:pt x="123" y="20"/>
                    </a:cubicBezTo>
                    <a:cubicBezTo>
                      <a:pt x="126" y="20"/>
                      <a:pt x="128" y="22"/>
                      <a:pt x="128" y="25"/>
                    </a:cubicBezTo>
                    <a:cubicBezTo>
                      <a:pt x="128" y="66"/>
                      <a:pt x="128" y="66"/>
                      <a:pt x="128" y="66"/>
                    </a:cubicBezTo>
                    <a:cubicBezTo>
                      <a:pt x="82" y="66"/>
                      <a:pt x="82" y="66"/>
                      <a:pt x="82" y="66"/>
                    </a:cubicBezTo>
                    <a:cubicBezTo>
                      <a:pt x="82" y="85"/>
                      <a:pt x="82" y="85"/>
                      <a:pt x="82" y="85"/>
                    </a:cubicBezTo>
                    <a:cubicBezTo>
                      <a:pt x="82" y="85"/>
                      <a:pt x="82" y="85"/>
                      <a:pt x="82" y="85"/>
                    </a:cubicBezTo>
                    <a:cubicBezTo>
                      <a:pt x="90" y="85"/>
                      <a:pt x="97" y="92"/>
                      <a:pt x="97" y="100"/>
                    </a:cubicBezTo>
                    <a:cubicBezTo>
                      <a:pt x="97" y="105"/>
                      <a:pt x="95" y="110"/>
                      <a:pt x="91" y="112"/>
                    </a:cubicBezTo>
                    <a:cubicBezTo>
                      <a:pt x="90" y="113"/>
                      <a:pt x="89" y="113"/>
                      <a:pt x="89" y="114"/>
                    </a:cubicBezTo>
                    <a:cubicBezTo>
                      <a:pt x="89" y="132"/>
                      <a:pt x="89" y="132"/>
                      <a:pt x="89" y="132"/>
                    </a:cubicBezTo>
                    <a:cubicBezTo>
                      <a:pt x="89" y="136"/>
                      <a:pt x="89" y="136"/>
                      <a:pt x="89" y="136"/>
                    </a:cubicBezTo>
                    <a:cubicBezTo>
                      <a:pt x="89" y="136"/>
                      <a:pt x="89" y="136"/>
                      <a:pt x="89" y="136"/>
                    </a:cubicBezTo>
                    <a:cubicBezTo>
                      <a:pt x="82" y="136"/>
                      <a:pt x="82" y="136"/>
                      <a:pt x="82" y="136"/>
                    </a:cubicBezTo>
                    <a:cubicBezTo>
                      <a:pt x="82" y="154"/>
                      <a:pt x="82" y="154"/>
                      <a:pt x="82" y="154"/>
                    </a:cubicBezTo>
                    <a:cubicBezTo>
                      <a:pt x="165" y="154"/>
                      <a:pt x="165" y="154"/>
                      <a:pt x="165" y="154"/>
                    </a:cubicBezTo>
                    <a:cubicBezTo>
                      <a:pt x="165" y="66"/>
                      <a:pt x="165" y="66"/>
                      <a:pt x="165" y="66"/>
                    </a:cubicBezTo>
                    <a:cubicBezTo>
                      <a:pt x="148" y="66"/>
                      <a:pt x="148" y="66"/>
                      <a:pt x="148" y="66"/>
                    </a:cubicBezTo>
                    <a:lnTo>
                      <a:pt x="148" y="25"/>
                    </a:lnTo>
                    <a:close/>
                    <a:moveTo>
                      <a:pt x="82" y="0"/>
                    </a:moveTo>
                    <a:cubicBezTo>
                      <a:pt x="41" y="0"/>
                      <a:pt x="41" y="0"/>
                      <a:pt x="41" y="0"/>
                    </a:cubicBezTo>
                    <a:cubicBezTo>
                      <a:pt x="27" y="0"/>
                      <a:pt x="16" y="11"/>
                      <a:pt x="16" y="25"/>
                    </a:cubicBezTo>
                    <a:cubicBezTo>
                      <a:pt x="16" y="66"/>
                      <a:pt x="16" y="66"/>
                      <a:pt x="16" y="66"/>
                    </a:cubicBezTo>
                    <a:cubicBezTo>
                      <a:pt x="0" y="66"/>
                      <a:pt x="0" y="66"/>
                      <a:pt x="0" y="66"/>
                    </a:cubicBezTo>
                    <a:cubicBezTo>
                      <a:pt x="0" y="154"/>
                      <a:pt x="0" y="154"/>
                      <a:pt x="0" y="154"/>
                    </a:cubicBezTo>
                    <a:cubicBezTo>
                      <a:pt x="82" y="154"/>
                      <a:pt x="82" y="154"/>
                      <a:pt x="82" y="154"/>
                    </a:cubicBezTo>
                    <a:cubicBezTo>
                      <a:pt x="82" y="136"/>
                      <a:pt x="82" y="136"/>
                      <a:pt x="82" y="136"/>
                    </a:cubicBezTo>
                    <a:cubicBezTo>
                      <a:pt x="76" y="136"/>
                      <a:pt x="76" y="136"/>
                      <a:pt x="76" y="136"/>
                    </a:cubicBezTo>
                    <a:cubicBezTo>
                      <a:pt x="76" y="132"/>
                      <a:pt x="76" y="132"/>
                      <a:pt x="76" y="132"/>
                    </a:cubicBezTo>
                    <a:cubicBezTo>
                      <a:pt x="76" y="114"/>
                      <a:pt x="76" y="114"/>
                      <a:pt x="76" y="114"/>
                    </a:cubicBezTo>
                    <a:cubicBezTo>
                      <a:pt x="75" y="113"/>
                      <a:pt x="74" y="113"/>
                      <a:pt x="73" y="112"/>
                    </a:cubicBezTo>
                    <a:cubicBezTo>
                      <a:pt x="70" y="110"/>
                      <a:pt x="67" y="105"/>
                      <a:pt x="67" y="100"/>
                    </a:cubicBezTo>
                    <a:cubicBezTo>
                      <a:pt x="67" y="92"/>
                      <a:pt x="74" y="85"/>
                      <a:pt x="82" y="85"/>
                    </a:cubicBezTo>
                    <a:cubicBezTo>
                      <a:pt x="82" y="66"/>
                      <a:pt x="82" y="66"/>
                      <a:pt x="82" y="66"/>
                    </a:cubicBezTo>
                    <a:cubicBezTo>
                      <a:pt x="36" y="66"/>
                      <a:pt x="36" y="66"/>
                      <a:pt x="36" y="66"/>
                    </a:cubicBezTo>
                    <a:cubicBezTo>
                      <a:pt x="36" y="66"/>
                      <a:pt x="36" y="66"/>
                      <a:pt x="36" y="66"/>
                    </a:cubicBezTo>
                    <a:cubicBezTo>
                      <a:pt x="36" y="25"/>
                      <a:pt x="36" y="25"/>
                      <a:pt x="36" y="25"/>
                    </a:cubicBezTo>
                    <a:cubicBezTo>
                      <a:pt x="36" y="22"/>
                      <a:pt x="38" y="20"/>
                      <a:pt x="41" y="20"/>
                    </a:cubicBezTo>
                    <a:cubicBezTo>
                      <a:pt x="82" y="20"/>
                      <a:pt x="82" y="20"/>
                      <a:pt x="82" y="20"/>
                    </a:cubicBez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4" name="iṧļíďé">
                <a:extLst>
                  <a:ext uri="{FF2B5EF4-FFF2-40B4-BE49-F238E27FC236}">
                    <a16:creationId xmlns:a16="http://schemas.microsoft.com/office/drawing/2014/main" id="{C6459549-C880-8120-9738-B82C468DFFDF}"/>
                  </a:ext>
                </a:extLst>
              </p:cNvPr>
              <p:cNvSpPr/>
              <p:nvPr/>
            </p:nvSpPr>
            <p:spPr bwMode="auto">
              <a:xfrm>
                <a:off x="265053" y="2039057"/>
                <a:ext cx="516397" cy="514874"/>
              </a:xfrm>
              <a:custGeom>
                <a:avLst/>
                <a:gdLst>
                  <a:gd name="T0" fmla="*/ 143 w 287"/>
                  <a:gd name="T1" fmla="*/ 0 h 286"/>
                  <a:gd name="T2" fmla="*/ 245 w 287"/>
                  <a:gd name="T3" fmla="*/ 42 h 286"/>
                  <a:gd name="T4" fmla="*/ 287 w 287"/>
                  <a:gd name="T5" fmla="*/ 143 h 286"/>
                  <a:gd name="T6" fmla="*/ 245 w 287"/>
                  <a:gd name="T7" fmla="*/ 244 h 286"/>
                  <a:gd name="T8" fmla="*/ 143 w 287"/>
                  <a:gd name="T9" fmla="*/ 286 h 286"/>
                  <a:gd name="T10" fmla="*/ 143 w 287"/>
                  <a:gd name="T11" fmla="*/ 262 h 286"/>
                  <a:gd name="T12" fmla="*/ 228 w 287"/>
                  <a:gd name="T13" fmla="*/ 227 h 286"/>
                  <a:gd name="T14" fmla="*/ 263 w 287"/>
                  <a:gd name="T15" fmla="*/ 143 h 286"/>
                  <a:gd name="T16" fmla="*/ 228 w 287"/>
                  <a:gd name="T17" fmla="*/ 59 h 286"/>
                  <a:gd name="T18" fmla="*/ 143 w 287"/>
                  <a:gd name="T19" fmla="*/ 24 h 286"/>
                  <a:gd name="T20" fmla="*/ 143 w 287"/>
                  <a:gd name="T21" fmla="*/ 0 h 286"/>
                  <a:gd name="T22" fmla="*/ 143 w 287"/>
                  <a:gd name="T23" fmla="*/ 286 h 286"/>
                  <a:gd name="T24" fmla="*/ 42 w 287"/>
                  <a:gd name="T25" fmla="*/ 244 h 286"/>
                  <a:gd name="T26" fmla="*/ 0 w 287"/>
                  <a:gd name="T27" fmla="*/ 143 h 286"/>
                  <a:gd name="T28" fmla="*/ 42 w 287"/>
                  <a:gd name="T29" fmla="*/ 42 h 286"/>
                  <a:gd name="T30" fmla="*/ 143 w 287"/>
                  <a:gd name="T31" fmla="*/ 0 h 286"/>
                  <a:gd name="T32" fmla="*/ 143 w 287"/>
                  <a:gd name="T33" fmla="*/ 24 h 286"/>
                  <a:gd name="T34" fmla="*/ 59 w 287"/>
                  <a:gd name="T35" fmla="*/ 59 h 286"/>
                  <a:gd name="T36" fmla="*/ 24 w 287"/>
                  <a:gd name="T37" fmla="*/ 143 h 286"/>
                  <a:gd name="T38" fmla="*/ 59 w 287"/>
                  <a:gd name="T39" fmla="*/ 227 h 286"/>
                  <a:gd name="T40" fmla="*/ 143 w 287"/>
                  <a:gd name="T41" fmla="*/ 262 h 286"/>
                  <a:gd name="T42" fmla="*/ 143 w 287"/>
                  <a:gd name="T4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6">
                    <a:moveTo>
                      <a:pt x="143" y="0"/>
                    </a:moveTo>
                    <a:cubicBezTo>
                      <a:pt x="183" y="0"/>
                      <a:pt x="219" y="16"/>
                      <a:pt x="245" y="42"/>
                    </a:cubicBezTo>
                    <a:cubicBezTo>
                      <a:pt x="271" y="68"/>
                      <a:pt x="287" y="103"/>
                      <a:pt x="287" y="143"/>
                    </a:cubicBezTo>
                    <a:cubicBezTo>
                      <a:pt x="287" y="183"/>
                      <a:pt x="271" y="218"/>
                      <a:pt x="245" y="244"/>
                    </a:cubicBezTo>
                    <a:cubicBezTo>
                      <a:pt x="219" y="270"/>
                      <a:pt x="183" y="286"/>
                      <a:pt x="143" y="286"/>
                    </a:cubicBezTo>
                    <a:cubicBezTo>
                      <a:pt x="143" y="262"/>
                      <a:pt x="143" y="262"/>
                      <a:pt x="143" y="262"/>
                    </a:cubicBezTo>
                    <a:cubicBezTo>
                      <a:pt x="176" y="262"/>
                      <a:pt x="206" y="249"/>
                      <a:pt x="228" y="227"/>
                    </a:cubicBezTo>
                    <a:cubicBezTo>
                      <a:pt x="249" y="206"/>
                      <a:pt x="263" y="176"/>
                      <a:pt x="263" y="143"/>
                    </a:cubicBezTo>
                    <a:cubicBezTo>
                      <a:pt x="263" y="110"/>
                      <a:pt x="249" y="80"/>
                      <a:pt x="228" y="59"/>
                    </a:cubicBezTo>
                    <a:cubicBezTo>
                      <a:pt x="206" y="37"/>
                      <a:pt x="176" y="24"/>
                      <a:pt x="143" y="24"/>
                    </a:cubicBezTo>
                    <a:lnTo>
                      <a:pt x="143" y="0"/>
                    </a:lnTo>
                    <a:close/>
                    <a:moveTo>
                      <a:pt x="143" y="286"/>
                    </a:moveTo>
                    <a:cubicBezTo>
                      <a:pt x="104" y="286"/>
                      <a:pt x="68" y="270"/>
                      <a:pt x="42" y="244"/>
                    </a:cubicBezTo>
                    <a:cubicBezTo>
                      <a:pt x="16" y="218"/>
                      <a:pt x="0" y="183"/>
                      <a:pt x="0" y="143"/>
                    </a:cubicBezTo>
                    <a:cubicBezTo>
                      <a:pt x="0" y="103"/>
                      <a:pt x="16" y="68"/>
                      <a:pt x="42" y="42"/>
                    </a:cubicBezTo>
                    <a:cubicBezTo>
                      <a:pt x="68" y="16"/>
                      <a:pt x="104" y="0"/>
                      <a:pt x="143" y="0"/>
                    </a:cubicBezTo>
                    <a:cubicBezTo>
                      <a:pt x="143" y="24"/>
                      <a:pt x="143" y="24"/>
                      <a:pt x="143" y="24"/>
                    </a:cubicBezTo>
                    <a:cubicBezTo>
                      <a:pt x="110" y="24"/>
                      <a:pt x="80" y="37"/>
                      <a:pt x="59" y="59"/>
                    </a:cubicBezTo>
                    <a:cubicBezTo>
                      <a:pt x="37" y="80"/>
                      <a:pt x="24" y="110"/>
                      <a:pt x="24" y="143"/>
                    </a:cubicBezTo>
                    <a:cubicBezTo>
                      <a:pt x="24" y="176"/>
                      <a:pt x="37" y="206"/>
                      <a:pt x="59" y="227"/>
                    </a:cubicBezTo>
                    <a:cubicBezTo>
                      <a:pt x="80" y="249"/>
                      <a:pt x="110" y="262"/>
                      <a:pt x="143" y="262"/>
                    </a:cubicBezTo>
                    <a:lnTo>
                      <a:pt x="143"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5" name="ïṣḷíďê">
                <a:extLst>
                  <a:ext uri="{FF2B5EF4-FFF2-40B4-BE49-F238E27FC236}">
                    <a16:creationId xmlns:a16="http://schemas.microsoft.com/office/drawing/2014/main" id="{24800F22-929A-EC68-FD4A-BB1969AEB1F4}"/>
                  </a:ext>
                </a:extLst>
              </p:cNvPr>
              <p:cNvSpPr/>
              <p:nvPr/>
            </p:nvSpPr>
            <p:spPr bwMode="auto">
              <a:xfrm>
                <a:off x="286379" y="2060383"/>
                <a:ext cx="473745" cy="472221"/>
              </a:xfrm>
              <a:prstGeom prst="ellipse">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6" name="ïsḻîḍe">
                <a:extLst>
                  <a:ext uri="{FF2B5EF4-FFF2-40B4-BE49-F238E27FC236}">
                    <a16:creationId xmlns:a16="http://schemas.microsoft.com/office/drawing/2014/main" id="{19CC6D5E-F4C9-AC3C-B1D4-D3E2D1368AE1}"/>
                  </a:ext>
                </a:extLst>
              </p:cNvPr>
              <p:cNvSpPr/>
              <p:nvPr/>
            </p:nvSpPr>
            <p:spPr bwMode="auto">
              <a:xfrm>
                <a:off x="369399" y="2143402"/>
                <a:ext cx="306183" cy="306183"/>
              </a:xfrm>
              <a:custGeom>
                <a:avLst/>
                <a:gdLst>
                  <a:gd name="T0" fmla="*/ 128 w 170"/>
                  <a:gd name="T1" fmla="*/ 159 h 170"/>
                  <a:gd name="T2" fmla="*/ 159 w 170"/>
                  <a:gd name="T3" fmla="*/ 127 h 170"/>
                  <a:gd name="T4" fmla="*/ 169 w 170"/>
                  <a:gd name="T5" fmla="*/ 102 h 170"/>
                  <a:gd name="T6" fmla="*/ 169 w 170"/>
                  <a:gd name="T7" fmla="*/ 68 h 170"/>
                  <a:gd name="T8" fmla="*/ 159 w 170"/>
                  <a:gd name="T9" fmla="*/ 43 h 170"/>
                  <a:gd name="T10" fmla="*/ 128 w 170"/>
                  <a:gd name="T11" fmla="*/ 11 h 170"/>
                  <a:gd name="T12" fmla="*/ 116 w 170"/>
                  <a:gd name="T13" fmla="*/ 6 h 170"/>
                  <a:gd name="T14" fmla="*/ 91 w 170"/>
                  <a:gd name="T15" fmla="*/ 0 h 170"/>
                  <a:gd name="T16" fmla="*/ 95 w 170"/>
                  <a:gd name="T17" fmla="*/ 8 h 170"/>
                  <a:gd name="T18" fmla="*/ 105 w 170"/>
                  <a:gd name="T19" fmla="*/ 8 h 170"/>
                  <a:gd name="T20" fmla="*/ 115 w 170"/>
                  <a:gd name="T21" fmla="*/ 11 h 170"/>
                  <a:gd name="T22" fmla="*/ 112 w 170"/>
                  <a:gd name="T23" fmla="*/ 13 h 170"/>
                  <a:gd name="T24" fmla="*/ 99 w 170"/>
                  <a:gd name="T25" fmla="*/ 18 h 170"/>
                  <a:gd name="T26" fmla="*/ 101 w 170"/>
                  <a:gd name="T27" fmla="*/ 27 h 170"/>
                  <a:gd name="T28" fmla="*/ 109 w 170"/>
                  <a:gd name="T29" fmla="*/ 32 h 170"/>
                  <a:gd name="T30" fmla="*/ 121 w 170"/>
                  <a:gd name="T31" fmla="*/ 17 h 170"/>
                  <a:gd name="T32" fmla="*/ 129 w 170"/>
                  <a:gd name="T33" fmla="*/ 20 h 170"/>
                  <a:gd name="T34" fmla="*/ 137 w 170"/>
                  <a:gd name="T35" fmla="*/ 23 h 170"/>
                  <a:gd name="T36" fmla="*/ 140 w 170"/>
                  <a:gd name="T37" fmla="*/ 35 h 170"/>
                  <a:gd name="T38" fmla="*/ 138 w 170"/>
                  <a:gd name="T39" fmla="*/ 41 h 170"/>
                  <a:gd name="T40" fmla="*/ 133 w 170"/>
                  <a:gd name="T41" fmla="*/ 36 h 170"/>
                  <a:gd name="T42" fmla="*/ 123 w 170"/>
                  <a:gd name="T43" fmla="*/ 38 h 170"/>
                  <a:gd name="T44" fmla="*/ 130 w 170"/>
                  <a:gd name="T45" fmla="*/ 42 h 170"/>
                  <a:gd name="T46" fmla="*/ 112 w 170"/>
                  <a:gd name="T47" fmla="*/ 49 h 170"/>
                  <a:gd name="T48" fmla="*/ 103 w 170"/>
                  <a:gd name="T49" fmla="*/ 55 h 170"/>
                  <a:gd name="T50" fmla="*/ 92 w 170"/>
                  <a:gd name="T51" fmla="*/ 65 h 170"/>
                  <a:gd name="T52" fmla="*/ 98 w 170"/>
                  <a:gd name="T53" fmla="*/ 101 h 170"/>
                  <a:gd name="T54" fmla="*/ 108 w 170"/>
                  <a:gd name="T55" fmla="*/ 103 h 170"/>
                  <a:gd name="T56" fmla="*/ 117 w 170"/>
                  <a:gd name="T57" fmla="*/ 106 h 170"/>
                  <a:gd name="T58" fmla="*/ 133 w 170"/>
                  <a:gd name="T59" fmla="*/ 115 h 170"/>
                  <a:gd name="T60" fmla="*/ 142 w 170"/>
                  <a:gd name="T61" fmla="*/ 123 h 170"/>
                  <a:gd name="T62" fmla="*/ 154 w 170"/>
                  <a:gd name="T63" fmla="*/ 127 h 170"/>
                  <a:gd name="T64" fmla="*/ 97 w 170"/>
                  <a:gd name="T65" fmla="*/ 149 h 170"/>
                  <a:gd name="T66" fmla="*/ 1 w 170"/>
                  <a:gd name="T67" fmla="*/ 72 h 170"/>
                  <a:gd name="T68" fmla="*/ 3 w 170"/>
                  <a:gd name="T69" fmla="*/ 106 h 170"/>
                  <a:gd name="T70" fmla="*/ 18 w 170"/>
                  <a:gd name="T71" fmla="*/ 138 h 170"/>
                  <a:gd name="T72" fmla="*/ 54 w 170"/>
                  <a:gd name="T73" fmla="*/ 164 h 170"/>
                  <a:gd name="T74" fmla="*/ 87 w 170"/>
                  <a:gd name="T75" fmla="*/ 135 h 170"/>
                  <a:gd name="T76" fmla="*/ 84 w 170"/>
                  <a:gd name="T77" fmla="*/ 121 h 170"/>
                  <a:gd name="T78" fmla="*/ 88 w 170"/>
                  <a:gd name="T79" fmla="*/ 108 h 170"/>
                  <a:gd name="T80" fmla="*/ 78 w 170"/>
                  <a:gd name="T81" fmla="*/ 105 h 170"/>
                  <a:gd name="T82" fmla="*/ 67 w 170"/>
                  <a:gd name="T83" fmla="*/ 97 h 170"/>
                  <a:gd name="T84" fmla="*/ 49 w 170"/>
                  <a:gd name="T85" fmla="*/ 90 h 170"/>
                  <a:gd name="T86" fmla="*/ 41 w 170"/>
                  <a:gd name="T87" fmla="*/ 76 h 170"/>
                  <a:gd name="T88" fmla="*/ 37 w 170"/>
                  <a:gd name="T89" fmla="*/ 74 h 170"/>
                  <a:gd name="T90" fmla="*/ 37 w 170"/>
                  <a:gd name="T91" fmla="*/ 77 h 170"/>
                  <a:gd name="T92" fmla="*/ 31 w 170"/>
                  <a:gd name="T93" fmla="*/ 63 h 170"/>
                  <a:gd name="T94" fmla="*/ 31 w 170"/>
                  <a:gd name="T95" fmla="*/ 49 h 170"/>
                  <a:gd name="T96" fmla="*/ 37 w 170"/>
                  <a:gd name="T97" fmla="*/ 33 h 170"/>
                  <a:gd name="T98" fmla="*/ 36 w 170"/>
                  <a:gd name="T99" fmla="*/ 24 h 170"/>
                  <a:gd name="T100" fmla="*/ 76 w 170"/>
                  <a:gd name="T101" fmla="*/ 6 h 170"/>
                  <a:gd name="T102" fmla="*/ 91 w 170"/>
                  <a:gd name="T103" fmla="*/ 0 h 170"/>
                  <a:gd name="T104" fmla="*/ 53 w 170"/>
                  <a:gd name="T105" fmla="*/ 6 h 170"/>
                  <a:gd name="T106" fmla="*/ 25 w 170"/>
                  <a:gd name="T107" fmla="*/ 25 h 170"/>
                  <a:gd name="T108" fmla="*/ 6 w 170"/>
                  <a:gd name="T109" fmla="*/ 54 h 170"/>
                  <a:gd name="T110" fmla="*/ 90 w 170"/>
                  <a:gd name="T111" fmla="*/ 107 h 170"/>
                  <a:gd name="T112" fmla="*/ 78 w 170"/>
                  <a:gd name="T113" fmla="*/ 94 h 170"/>
                  <a:gd name="T114" fmla="*/ 76 w 170"/>
                  <a:gd name="T115" fmla="*/ 86 h 170"/>
                  <a:gd name="T116" fmla="*/ 61 w 170"/>
                  <a:gd name="T117" fmla="*/ 89 h 170"/>
                  <a:gd name="T118" fmla="*/ 69 w 170"/>
                  <a:gd name="T119" fmla="*/ 71 h 170"/>
                  <a:gd name="T120" fmla="*/ 84 w 170"/>
                  <a:gd name="T121" fmla="*/ 70 h 170"/>
                  <a:gd name="T122" fmla="*/ 89 w 170"/>
                  <a:gd name="T123" fmla="*/ 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70">
                    <a:moveTo>
                      <a:pt x="91" y="170"/>
                    </a:moveTo>
                    <a:cubicBezTo>
                      <a:pt x="96" y="170"/>
                      <a:pt x="100" y="169"/>
                      <a:pt x="104" y="168"/>
                    </a:cubicBezTo>
                    <a:cubicBezTo>
                      <a:pt x="107" y="167"/>
                      <a:pt x="110" y="167"/>
                      <a:pt x="112" y="166"/>
                    </a:cubicBezTo>
                    <a:cubicBezTo>
                      <a:pt x="114" y="165"/>
                      <a:pt x="115" y="165"/>
                      <a:pt x="116" y="164"/>
                    </a:cubicBezTo>
                    <a:cubicBezTo>
                      <a:pt x="119" y="163"/>
                      <a:pt x="121" y="162"/>
                      <a:pt x="124" y="161"/>
                    </a:cubicBezTo>
                    <a:cubicBezTo>
                      <a:pt x="125" y="160"/>
                      <a:pt x="126" y="160"/>
                      <a:pt x="128" y="159"/>
                    </a:cubicBezTo>
                    <a:cubicBezTo>
                      <a:pt x="133" y="156"/>
                      <a:pt x="138" y="152"/>
                      <a:pt x="142" y="148"/>
                    </a:cubicBezTo>
                    <a:cubicBezTo>
                      <a:pt x="143" y="147"/>
                      <a:pt x="144" y="146"/>
                      <a:pt x="145" y="145"/>
                    </a:cubicBezTo>
                    <a:cubicBezTo>
                      <a:pt x="146" y="144"/>
                      <a:pt x="147" y="143"/>
                      <a:pt x="148" y="142"/>
                    </a:cubicBezTo>
                    <a:cubicBezTo>
                      <a:pt x="150" y="141"/>
                      <a:pt x="151" y="139"/>
                      <a:pt x="152" y="138"/>
                    </a:cubicBezTo>
                    <a:cubicBezTo>
                      <a:pt x="154" y="135"/>
                      <a:pt x="156" y="132"/>
                      <a:pt x="158" y="130"/>
                    </a:cubicBezTo>
                    <a:cubicBezTo>
                      <a:pt x="158" y="129"/>
                      <a:pt x="159" y="128"/>
                      <a:pt x="159" y="127"/>
                    </a:cubicBezTo>
                    <a:cubicBezTo>
                      <a:pt x="160" y="126"/>
                      <a:pt x="160" y="125"/>
                      <a:pt x="161" y="124"/>
                    </a:cubicBezTo>
                    <a:cubicBezTo>
                      <a:pt x="161" y="123"/>
                      <a:pt x="162" y="123"/>
                      <a:pt x="162" y="122"/>
                    </a:cubicBezTo>
                    <a:cubicBezTo>
                      <a:pt x="163" y="121"/>
                      <a:pt x="163" y="119"/>
                      <a:pt x="164" y="118"/>
                    </a:cubicBezTo>
                    <a:cubicBezTo>
                      <a:pt x="164" y="117"/>
                      <a:pt x="165" y="116"/>
                      <a:pt x="165" y="114"/>
                    </a:cubicBezTo>
                    <a:cubicBezTo>
                      <a:pt x="166" y="112"/>
                      <a:pt x="167" y="109"/>
                      <a:pt x="168" y="106"/>
                    </a:cubicBezTo>
                    <a:cubicBezTo>
                      <a:pt x="168" y="105"/>
                      <a:pt x="168" y="104"/>
                      <a:pt x="169" y="102"/>
                    </a:cubicBezTo>
                    <a:cubicBezTo>
                      <a:pt x="169" y="101"/>
                      <a:pt x="169" y="99"/>
                      <a:pt x="169" y="98"/>
                    </a:cubicBezTo>
                    <a:cubicBezTo>
                      <a:pt x="170" y="97"/>
                      <a:pt x="170" y="95"/>
                      <a:pt x="170" y="94"/>
                    </a:cubicBezTo>
                    <a:cubicBezTo>
                      <a:pt x="170" y="91"/>
                      <a:pt x="170" y="88"/>
                      <a:pt x="170" y="85"/>
                    </a:cubicBezTo>
                    <a:cubicBezTo>
                      <a:pt x="170" y="82"/>
                      <a:pt x="170" y="79"/>
                      <a:pt x="170" y="76"/>
                    </a:cubicBezTo>
                    <a:cubicBezTo>
                      <a:pt x="170" y="75"/>
                      <a:pt x="170" y="73"/>
                      <a:pt x="169" y="72"/>
                    </a:cubicBezTo>
                    <a:cubicBezTo>
                      <a:pt x="169" y="71"/>
                      <a:pt x="169" y="69"/>
                      <a:pt x="169" y="68"/>
                    </a:cubicBezTo>
                    <a:cubicBezTo>
                      <a:pt x="168" y="66"/>
                      <a:pt x="168" y="65"/>
                      <a:pt x="168" y="64"/>
                    </a:cubicBezTo>
                    <a:cubicBezTo>
                      <a:pt x="167" y="61"/>
                      <a:pt x="166" y="58"/>
                      <a:pt x="165" y="56"/>
                    </a:cubicBezTo>
                    <a:cubicBezTo>
                      <a:pt x="165" y="55"/>
                      <a:pt x="165" y="54"/>
                      <a:pt x="164" y="54"/>
                    </a:cubicBezTo>
                    <a:cubicBezTo>
                      <a:pt x="164" y="52"/>
                      <a:pt x="163" y="50"/>
                      <a:pt x="162" y="48"/>
                    </a:cubicBezTo>
                    <a:cubicBezTo>
                      <a:pt x="162" y="47"/>
                      <a:pt x="161" y="47"/>
                      <a:pt x="161" y="46"/>
                    </a:cubicBezTo>
                    <a:cubicBezTo>
                      <a:pt x="160" y="45"/>
                      <a:pt x="160" y="44"/>
                      <a:pt x="159" y="43"/>
                    </a:cubicBezTo>
                    <a:cubicBezTo>
                      <a:pt x="157" y="39"/>
                      <a:pt x="155" y="36"/>
                      <a:pt x="152" y="32"/>
                    </a:cubicBezTo>
                    <a:cubicBezTo>
                      <a:pt x="151" y="31"/>
                      <a:pt x="150" y="29"/>
                      <a:pt x="148" y="28"/>
                    </a:cubicBezTo>
                    <a:cubicBezTo>
                      <a:pt x="147" y="27"/>
                      <a:pt x="146" y="26"/>
                      <a:pt x="145" y="25"/>
                    </a:cubicBezTo>
                    <a:cubicBezTo>
                      <a:pt x="144" y="24"/>
                      <a:pt x="143" y="23"/>
                      <a:pt x="142" y="22"/>
                    </a:cubicBezTo>
                    <a:cubicBezTo>
                      <a:pt x="140" y="20"/>
                      <a:pt x="138" y="18"/>
                      <a:pt x="136" y="17"/>
                    </a:cubicBezTo>
                    <a:cubicBezTo>
                      <a:pt x="134" y="15"/>
                      <a:pt x="131" y="13"/>
                      <a:pt x="128" y="11"/>
                    </a:cubicBezTo>
                    <a:cubicBezTo>
                      <a:pt x="126" y="10"/>
                      <a:pt x="125" y="10"/>
                      <a:pt x="124" y="9"/>
                    </a:cubicBezTo>
                    <a:cubicBezTo>
                      <a:pt x="123" y="9"/>
                      <a:pt x="123" y="9"/>
                      <a:pt x="122" y="8"/>
                    </a:cubicBezTo>
                    <a:cubicBezTo>
                      <a:pt x="122" y="8"/>
                      <a:pt x="121" y="8"/>
                      <a:pt x="120" y="7"/>
                    </a:cubicBezTo>
                    <a:cubicBezTo>
                      <a:pt x="120" y="7"/>
                      <a:pt x="120" y="7"/>
                      <a:pt x="119" y="7"/>
                    </a:cubicBezTo>
                    <a:cubicBezTo>
                      <a:pt x="118" y="6"/>
                      <a:pt x="117" y="6"/>
                      <a:pt x="116" y="6"/>
                    </a:cubicBezTo>
                    <a:cubicBezTo>
                      <a:pt x="116" y="6"/>
                      <a:pt x="116" y="6"/>
                      <a:pt x="116" y="6"/>
                    </a:cubicBezTo>
                    <a:cubicBezTo>
                      <a:pt x="115" y="5"/>
                      <a:pt x="114" y="5"/>
                      <a:pt x="113" y="4"/>
                    </a:cubicBezTo>
                    <a:cubicBezTo>
                      <a:pt x="113" y="4"/>
                      <a:pt x="113" y="4"/>
                      <a:pt x="112" y="4"/>
                    </a:cubicBezTo>
                    <a:cubicBezTo>
                      <a:pt x="110" y="3"/>
                      <a:pt x="107" y="3"/>
                      <a:pt x="105" y="2"/>
                    </a:cubicBezTo>
                    <a:cubicBezTo>
                      <a:pt x="104" y="2"/>
                      <a:pt x="103" y="2"/>
                      <a:pt x="102" y="2"/>
                    </a:cubicBezTo>
                    <a:cubicBezTo>
                      <a:pt x="102" y="1"/>
                      <a:pt x="101" y="1"/>
                      <a:pt x="100" y="1"/>
                    </a:cubicBezTo>
                    <a:cubicBezTo>
                      <a:pt x="97" y="1"/>
                      <a:pt x="94" y="0"/>
                      <a:pt x="91" y="0"/>
                    </a:cubicBezTo>
                    <a:cubicBezTo>
                      <a:pt x="91" y="5"/>
                      <a:pt x="91" y="5"/>
                      <a:pt x="91" y="5"/>
                    </a:cubicBezTo>
                    <a:cubicBezTo>
                      <a:pt x="95" y="5"/>
                      <a:pt x="98" y="5"/>
                      <a:pt x="101" y="6"/>
                    </a:cubicBezTo>
                    <a:cubicBezTo>
                      <a:pt x="101" y="7"/>
                      <a:pt x="100" y="6"/>
                      <a:pt x="100" y="7"/>
                    </a:cubicBezTo>
                    <a:cubicBezTo>
                      <a:pt x="99" y="7"/>
                      <a:pt x="99" y="7"/>
                      <a:pt x="98" y="7"/>
                    </a:cubicBezTo>
                    <a:cubicBezTo>
                      <a:pt x="97" y="8"/>
                      <a:pt x="95" y="7"/>
                      <a:pt x="94" y="7"/>
                    </a:cubicBezTo>
                    <a:cubicBezTo>
                      <a:pt x="94" y="8"/>
                      <a:pt x="95" y="8"/>
                      <a:pt x="95" y="8"/>
                    </a:cubicBezTo>
                    <a:cubicBezTo>
                      <a:pt x="96" y="9"/>
                      <a:pt x="97" y="9"/>
                      <a:pt x="99" y="9"/>
                    </a:cubicBezTo>
                    <a:cubicBezTo>
                      <a:pt x="100" y="9"/>
                      <a:pt x="101" y="9"/>
                      <a:pt x="102" y="9"/>
                    </a:cubicBezTo>
                    <a:cubicBezTo>
                      <a:pt x="103" y="8"/>
                      <a:pt x="102" y="7"/>
                      <a:pt x="103" y="7"/>
                    </a:cubicBezTo>
                    <a:cubicBezTo>
                      <a:pt x="103" y="7"/>
                      <a:pt x="103" y="7"/>
                      <a:pt x="104" y="6"/>
                    </a:cubicBezTo>
                    <a:cubicBezTo>
                      <a:pt x="105" y="7"/>
                      <a:pt x="105" y="7"/>
                      <a:pt x="106" y="7"/>
                    </a:cubicBezTo>
                    <a:cubicBezTo>
                      <a:pt x="106" y="8"/>
                      <a:pt x="105" y="8"/>
                      <a:pt x="105" y="8"/>
                    </a:cubicBezTo>
                    <a:cubicBezTo>
                      <a:pt x="106" y="9"/>
                      <a:pt x="107" y="8"/>
                      <a:pt x="108" y="8"/>
                    </a:cubicBezTo>
                    <a:cubicBezTo>
                      <a:pt x="108" y="8"/>
                      <a:pt x="108" y="8"/>
                      <a:pt x="109" y="8"/>
                    </a:cubicBezTo>
                    <a:cubicBezTo>
                      <a:pt x="110" y="8"/>
                      <a:pt x="111" y="9"/>
                      <a:pt x="112" y="9"/>
                    </a:cubicBezTo>
                    <a:cubicBezTo>
                      <a:pt x="114" y="10"/>
                      <a:pt x="116" y="10"/>
                      <a:pt x="118" y="11"/>
                    </a:cubicBezTo>
                    <a:cubicBezTo>
                      <a:pt x="117" y="11"/>
                      <a:pt x="117" y="12"/>
                      <a:pt x="117" y="12"/>
                    </a:cubicBezTo>
                    <a:cubicBezTo>
                      <a:pt x="116" y="12"/>
                      <a:pt x="116" y="11"/>
                      <a:pt x="115" y="11"/>
                    </a:cubicBezTo>
                    <a:cubicBezTo>
                      <a:pt x="115" y="12"/>
                      <a:pt x="116" y="12"/>
                      <a:pt x="117" y="13"/>
                    </a:cubicBezTo>
                    <a:cubicBezTo>
                      <a:pt x="117" y="13"/>
                      <a:pt x="118" y="14"/>
                      <a:pt x="118" y="15"/>
                    </a:cubicBezTo>
                    <a:cubicBezTo>
                      <a:pt x="118" y="16"/>
                      <a:pt x="116" y="15"/>
                      <a:pt x="115" y="15"/>
                    </a:cubicBezTo>
                    <a:cubicBezTo>
                      <a:pt x="114" y="15"/>
                      <a:pt x="112" y="17"/>
                      <a:pt x="111" y="15"/>
                    </a:cubicBezTo>
                    <a:cubicBezTo>
                      <a:pt x="111" y="14"/>
                      <a:pt x="112" y="14"/>
                      <a:pt x="113" y="13"/>
                    </a:cubicBezTo>
                    <a:cubicBezTo>
                      <a:pt x="112" y="13"/>
                      <a:pt x="112" y="13"/>
                      <a:pt x="112" y="13"/>
                    </a:cubicBezTo>
                    <a:cubicBezTo>
                      <a:pt x="112" y="13"/>
                      <a:pt x="111" y="13"/>
                      <a:pt x="111" y="14"/>
                    </a:cubicBezTo>
                    <a:cubicBezTo>
                      <a:pt x="110" y="14"/>
                      <a:pt x="109" y="14"/>
                      <a:pt x="109" y="14"/>
                    </a:cubicBezTo>
                    <a:cubicBezTo>
                      <a:pt x="108" y="15"/>
                      <a:pt x="108" y="15"/>
                      <a:pt x="107" y="15"/>
                    </a:cubicBezTo>
                    <a:cubicBezTo>
                      <a:pt x="106" y="15"/>
                      <a:pt x="105" y="16"/>
                      <a:pt x="104" y="16"/>
                    </a:cubicBezTo>
                    <a:cubicBezTo>
                      <a:pt x="103" y="16"/>
                      <a:pt x="103" y="16"/>
                      <a:pt x="102" y="16"/>
                    </a:cubicBezTo>
                    <a:cubicBezTo>
                      <a:pt x="101" y="17"/>
                      <a:pt x="100" y="18"/>
                      <a:pt x="99" y="18"/>
                    </a:cubicBezTo>
                    <a:cubicBezTo>
                      <a:pt x="98" y="19"/>
                      <a:pt x="96" y="19"/>
                      <a:pt x="96" y="20"/>
                    </a:cubicBezTo>
                    <a:cubicBezTo>
                      <a:pt x="95" y="20"/>
                      <a:pt x="94" y="22"/>
                      <a:pt x="94" y="22"/>
                    </a:cubicBezTo>
                    <a:cubicBezTo>
                      <a:pt x="94" y="23"/>
                      <a:pt x="95" y="23"/>
                      <a:pt x="95" y="23"/>
                    </a:cubicBezTo>
                    <a:cubicBezTo>
                      <a:pt x="95" y="24"/>
                      <a:pt x="95" y="24"/>
                      <a:pt x="95" y="25"/>
                    </a:cubicBezTo>
                    <a:cubicBezTo>
                      <a:pt x="96" y="25"/>
                      <a:pt x="96" y="25"/>
                      <a:pt x="97" y="25"/>
                    </a:cubicBezTo>
                    <a:cubicBezTo>
                      <a:pt x="99" y="25"/>
                      <a:pt x="99" y="26"/>
                      <a:pt x="101" y="27"/>
                    </a:cubicBezTo>
                    <a:cubicBezTo>
                      <a:pt x="101" y="27"/>
                      <a:pt x="103" y="28"/>
                      <a:pt x="103" y="28"/>
                    </a:cubicBezTo>
                    <a:cubicBezTo>
                      <a:pt x="105" y="28"/>
                      <a:pt x="106" y="28"/>
                      <a:pt x="106" y="29"/>
                    </a:cubicBezTo>
                    <a:cubicBezTo>
                      <a:pt x="106" y="30"/>
                      <a:pt x="105" y="30"/>
                      <a:pt x="105" y="31"/>
                    </a:cubicBezTo>
                    <a:cubicBezTo>
                      <a:pt x="106" y="31"/>
                      <a:pt x="105" y="32"/>
                      <a:pt x="105" y="33"/>
                    </a:cubicBezTo>
                    <a:cubicBezTo>
                      <a:pt x="105" y="33"/>
                      <a:pt x="105" y="34"/>
                      <a:pt x="106" y="34"/>
                    </a:cubicBezTo>
                    <a:cubicBezTo>
                      <a:pt x="107" y="34"/>
                      <a:pt x="108" y="33"/>
                      <a:pt x="109" y="32"/>
                    </a:cubicBezTo>
                    <a:cubicBezTo>
                      <a:pt x="109" y="31"/>
                      <a:pt x="109" y="30"/>
                      <a:pt x="110" y="29"/>
                    </a:cubicBezTo>
                    <a:cubicBezTo>
                      <a:pt x="114" y="29"/>
                      <a:pt x="118" y="27"/>
                      <a:pt x="117" y="23"/>
                    </a:cubicBezTo>
                    <a:cubicBezTo>
                      <a:pt x="117" y="22"/>
                      <a:pt x="117" y="22"/>
                      <a:pt x="117" y="21"/>
                    </a:cubicBezTo>
                    <a:cubicBezTo>
                      <a:pt x="117" y="21"/>
                      <a:pt x="119" y="20"/>
                      <a:pt x="118" y="19"/>
                    </a:cubicBezTo>
                    <a:cubicBezTo>
                      <a:pt x="119" y="19"/>
                      <a:pt x="119" y="19"/>
                      <a:pt x="119" y="18"/>
                    </a:cubicBezTo>
                    <a:cubicBezTo>
                      <a:pt x="120" y="18"/>
                      <a:pt x="120" y="17"/>
                      <a:pt x="121" y="17"/>
                    </a:cubicBezTo>
                    <a:cubicBezTo>
                      <a:pt x="121" y="17"/>
                      <a:pt x="121" y="17"/>
                      <a:pt x="121" y="17"/>
                    </a:cubicBezTo>
                    <a:cubicBezTo>
                      <a:pt x="121" y="17"/>
                      <a:pt x="122" y="17"/>
                      <a:pt x="122" y="17"/>
                    </a:cubicBezTo>
                    <a:cubicBezTo>
                      <a:pt x="123" y="17"/>
                      <a:pt x="123" y="17"/>
                      <a:pt x="124" y="17"/>
                    </a:cubicBezTo>
                    <a:cubicBezTo>
                      <a:pt x="125" y="17"/>
                      <a:pt x="125" y="17"/>
                      <a:pt x="126" y="17"/>
                    </a:cubicBezTo>
                    <a:cubicBezTo>
                      <a:pt x="127" y="17"/>
                      <a:pt x="127" y="18"/>
                      <a:pt x="128" y="19"/>
                    </a:cubicBezTo>
                    <a:cubicBezTo>
                      <a:pt x="129" y="19"/>
                      <a:pt x="129" y="19"/>
                      <a:pt x="129" y="20"/>
                    </a:cubicBezTo>
                    <a:cubicBezTo>
                      <a:pt x="129" y="21"/>
                      <a:pt x="128" y="21"/>
                      <a:pt x="128" y="21"/>
                    </a:cubicBezTo>
                    <a:cubicBezTo>
                      <a:pt x="128" y="22"/>
                      <a:pt x="128" y="22"/>
                      <a:pt x="128" y="22"/>
                    </a:cubicBezTo>
                    <a:cubicBezTo>
                      <a:pt x="129" y="22"/>
                      <a:pt x="129" y="23"/>
                      <a:pt x="130" y="23"/>
                    </a:cubicBezTo>
                    <a:cubicBezTo>
                      <a:pt x="130" y="23"/>
                      <a:pt x="131" y="23"/>
                      <a:pt x="132" y="23"/>
                    </a:cubicBezTo>
                    <a:cubicBezTo>
                      <a:pt x="133" y="22"/>
                      <a:pt x="133" y="21"/>
                      <a:pt x="134" y="21"/>
                    </a:cubicBezTo>
                    <a:cubicBezTo>
                      <a:pt x="135" y="22"/>
                      <a:pt x="136" y="22"/>
                      <a:pt x="137" y="23"/>
                    </a:cubicBezTo>
                    <a:cubicBezTo>
                      <a:pt x="137" y="23"/>
                      <a:pt x="137" y="24"/>
                      <a:pt x="137" y="24"/>
                    </a:cubicBezTo>
                    <a:cubicBezTo>
                      <a:pt x="137" y="25"/>
                      <a:pt x="137" y="26"/>
                      <a:pt x="137" y="27"/>
                    </a:cubicBezTo>
                    <a:cubicBezTo>
                      <a:pt x="137" y="28"/>
                      <a:pt x="139" y="28"/>
                      <a:pt x="140" y="29"/>
                    </a:cubicBezTo>
                    <a:cubicBezTo>
                      <a:pt x="140" y="29"/>
                      <a:pt x="140" y="30"/>
                      <a:pt x="141" y="30"/>
                    </a:cubicBezTo>
                    <a:cubicBezTo>
                      <a:pt x="141" y="31"/>
                      <a:pt x="142" y="31"/>
                      <a:pt x="142" y="31"/>
                    </a:cubicBezTo>
                    <a:cubicBezTo>
                      <a:pt x="142" y="33"/>
                      <a:pt x="140" y="33"/>
                      <a:pt x="140" y="35"/>
                    </a:cubicBezTo>
                    <a:cubicBezTo>
                      <a:pt x="140" y="36"/>
                      <a:pt x="139" y="36"/>
                      <a:pt x="139" y="36"/>
                    </a:cubicBezTo>
                    <a:cubicBezTo>
                      <a:pt x="139" y="38"/>
                      <a:pt x="141" y="37"/>
                      <a:pt x="142" y="38"/>
                    </a:cubicBezTo>
                    <a:cubicBezTo>
                      <a:pt x="142" y="38"/>
                      <a:pt x="142" y="39"/>
                      <a:pt x="142" y="40"/>
                    </a:cubicBezTo>
                    <a:cubicBezTo>
                      <a:pt x="142" y="41"/>
                      <a:pt x="142" y="42"/>
                      <a:pt x="141" y="42"/>
                    </a:cubicBezTo>
                    <a:cubicBezTo>
                      <a:pt x="140" y="42"/>
                      <a:pt x="140" y="41"/>
                      <a:pt x="139" y="41"/>
                    </a:cubicBezTo>
                    <a:cubicBezTo>
                      <a:pt x="139" y="41"/>
                      <a:pt x="138" y="41"/>
                      <a:pt x="138" y="41"/>
                    </a:cubicBezTo>
                    <a:cubicBezTo>
                      <a:pt x="137" y="41"/>
                      <a:pt x="137" y="41"/>
                      <a:pt x="136" y="41"/>
                    </a:cubicBezTo>
                    <a:cubicBezTo>
                      <a:pt x="135" y="40"/>
                      <a:pt x="134" y="41"/>
                      <a:pt x="133" y="40"/>
                    </a:cubicBezTo>
                    <a:cubicBezTo>
                      <a:pt x="134" y="39"/>
                      <a:pt x="136" y="37"/>
                      <a:pt x="137" y="36"/>
                    </a:cubicBezTo>
                    <a:cubicBezTo>
                      <a:pt x="138" y="36"/>
                      <a:pt x="139" y="35"/>
                      <a:pt x="138" y="35"/>
                    </a:cubicBezTo>
                    <a:cubicBezTo>
                      <a:pt x="138" y="34"/>
                      <a:pt x="137" y="35"/>
                      <a:pt x="136" y="35"/>
                    </a:cubicBezTo>
                    <a:cubicBezTo>
                      <a:pt x="135" y="35"/>
                      <a:pt x="134" y="36"/>
                      <a:pt x="133" y="36"/>
                    </a:cubicBezTo>
                    <a:cubicBezTo>
                      <a:pt x="132" y="36"/>
                      <a:pt x="130" y="36"/>
                      <a:pt x="129" y="37"/>
                    </a:cubicBezTo>
                    <a:cubicBezTo>
                      <a:pt x="128" y="37"/>
                      <a:pt x="130" y="37"/>
                      <a:pt x="130" y="38"/>
                    </a:cubicBezTo>
                    <a:cubicBezTo>
                      <a:pt x="129" y="38"/>
                      <a:pt x="129" y="38"/>
                      <a:pt x="128" y="38"/>
                    </a:cubicBezTo>
                    <a:cubicBezTo>
                      <a:pt x="128" y="37"/>
                      <a:pt x="128" y="37"/>
                      <a:pt x="128" y="37"/>
                    </a:cubicBezTo>
                    <a:cubicBezTo>
                      <a:pt x="127" y="36"/>
                      <a:pt x="125" y="36"/>
                      <a:pt x="125" y="36"/>
                    </a:cubicBezTo>
                    <a:cubicBezTo>
                      <a:pt x="124" y="36"/>
                      <a:pt x="123" y="37"/>
                      <a:pt x="123" y="38"/>
                    </a:cubicBezTo>
                    <a:cubicBezTo>
                      <a:pt x="124" y="38"/>
                      <a:pt x="126" y="37"/>
                      <a:pt x="126" y="39"/>
                    </a:cubicBezTo>
                    <a:cubicBezTo>
                      <a:pt x="126" y="40"/>
                      <a:pt x="124" y="40"/>
                      <a:pt x="124" y="42"/>
                    </a:cubicBezTo>
                    <a:cubicBezTo>
                      <a:pt x="124" y="42"/>
                      <a:pt x="125" y="43"/>
                      <a:pt x="126" y="43"/>
                    </a:cubicBezTo>
                    <a:cubicBezTo>
                      <a:pt x="126" y="43"/>
                      <a:pt x="126" y="43"/>
                      <a:pt x="127" y="43"/>
                    </a:cubicBezTo>
                    <a:cubicBezTo>
                      <a:pt x="127" y="43"/>
                      <a:pt x="127" y="44"/>
                      <a:pt x="128" y="44"/>
                    </a:cubicBezTo>
                    <a:cubicBezTo>
                      <a:pt x="129" y="43"/>
                      <a:pt x="129" y="42"/>
                      <a:pt x="130" y="42"/>
                    </a:cubicBezTo>
                    <a:cubicBezTo>
                      <a:pt x="132" y="43"/>
                      <a:pt x="129" y="44"/>
                      <a:pt x="128" y="45"/>
                    </a:cubicBezTo>
                    <a:cubicBezTo>
                      <a:pt x="126" y="45"/>
                      <a:pt x="125" y="45"/>
                      <a:pt x="123" y="46"/>
                    </a:cubicBezTo>
                    <a:cubicBezTo>
                      <a:pt x="123" y="46"/>
                      <a:pt x="121" y="48"/>
                      <a:pt x="120" y="47"/>
                    </a:cubicBezTo>
                    <a:cubicBezTo>
                      <a:pt x="120" y="45"/>
                      <a:pt x="121" y="46"/>
                      <a:pt x="122" y="45"/>
                    </a:cubicBezTo>
                    <a:cubicBezTo>
                      <a:pt x="120" y="45"/>
                      <a:pt x="119" y="45"/>
                      <a:pt x="118" y="46"/>
                    </a:cubicBezTo>
                    <a:cubicBezTo>
                      <a:pt x="116" y="47"/>
                      <a:pt x="113" y="47"/>
                      <a:pt x="112" y="49"/>
                    </a:cubicBezTo>
                    <a:cubicBezTo>
                      <a:pt x="112" y="50"/>
                      <a:pt x="112" y="50"/>
                      <a:pt x="112" y="51"/>
                    </a:cubicBezTo>
                    <a:cubicBezTo>
                      <a:pt x="112" y="51"/>
                      <a:pt x="111" y="51"/>
                      <a:pt x="110" y="51"/>
                    </a:cubicBezTo>
                    <a:cubicBezTo>
                      <a:pt x="109" y="51"/>
                      <a:pt x="108" y="52"/>
                      <a:pt x="108" y="52"/>
                    </a:cubicBezTo>
                    <a:cubicBezTo>
                      <a:pt x="107" y="52"/>
                      <a:pt x="107" y="52"/>
                      <a:pt x="107" y="52"/>
                    </a:cubicBezTo>
                    <a:cubicBezTo>
                      <a:pt x="106" y="53"/>
                      <a:pt x="106" y="54"/>
                      <a:pt x="105" y="54"/>
                    </a:cubicBezTo>
                    <a:cubicBezTo>
                      <a:pt x="104" y="54"/>
                      <a:pt x="104" y="55"/>
                      <a:pt x="103" y="55"/>
                    </a:cubicBezTo>
                    <a:cubicBezTo>
                      <a:pt x="103" y="55"/>
                      <a:pt x="103" y="57"/>
                      <a:pt x="102" y="57"/>
                    </a:cubicBezTo>
                    <a:cubicBezTo>
                      <a:pt x="101" y="57"/>
                      <a:pt x="101" y="56"/>
                      <a:pt x="101" y="57"/>
                    </a:cubicBezTo>
                    <a:cubicBezTo>
                      <a:pt x="100" y="58"/>
                      <a:pt x="101" y="59"/>
                      <a:pt x="100" y="61"/>
                    </a:cubicBezTo>
                    <a:cubicBezTo>
                      <a:pt x="99" y="62"/>
                      <a:pt x="98" y="62"/>
                      <a:pt x="97" y="63"/>
                    </a:cubicBezTo>
                    <a:cubicBezTo>
                      <a:pt x="96" y="63"/>
                      <a:pt x="95" y="63"/>
                      <a:pt x="94" y="64"/>
                    </a:cubicBezTo>
                    <a:cubicBezTo>
                      <a:pt x="94" y="64"/>
                      <a:pt x="93" y="65"/>
                      <a:pt x="92" y="65"/>
                    </a:cubicBezTo>
                    <a:cubicBezTo>
                      <a:pt x="92" y="66"/>
                      <a:pt x="92" y="66"/>
                      <a:pt x="91" y="66"/>
                    </a:cubicBezTo>
                    <a:cubicBezTo>
                      <a:pt x="91" y="106"/>
                      <a:pt x="91" y="106"/>
                      <a:pt x="91" y="106"/>
                    </a:cubicBezTo>
                    <a:cubicBezTo>
                      <a:pt x="92" y="106"/>
                      <a:pt x="92" y="105"/>
                      <a:pt x="92" y="105"/>
                    </a:cubicBezTo>
                    <a:cubicBezTo>
                      <a:pt x="93" y="104"/>
                      <a:pt x="93" y="103"/>
                      <a:pt x="94" y="102"/>
                    </a:cubicBezTo>
                    <a:cubicBezTo>
                      <a:pt x="95" y="102"/>
                      <a:pt x="95" y="102"/>
                      <a:pt x="97" y="102"/>
                    </a:cubicBezTo>
                    <a:cubicBezTo>
                      <a:pt x="97" y="102"/>
                      <a:pt x="98" y="101"/>
                      <a:pt x="98" y="101"/>
                    </a:cubicBezTo>
                    <a:cubicBezTo>
                      <a:pt x="99" y="101"/>
                      <a:pt x="99" y="100"/>
                      <a:pt x="100" y="100"/>
                    </a:cubicBezTo>
                    <a:cubicBezTo>
                      <a:pt x="100" y="101"/>
                      <a:pt x="99" y="101"/>
                      <a:pt x="99" y="102"/>
                    </a:cubicBezTo>
                    <a:cubicBezTo>
                      <a:pt x="101" y="103"/>
                      <a:pt x="101" y="101"/>
                      <a:pt x="102" y="101"/>
                    </a:cubicBezTo>
                    <a:cubicBezTo>
                      <a:pt x="103" y="101"/>
                      <a:pt x="104" y="101"/>
                      <a:pt x="104" y="102"/>
                    </a:cubicBezTo>
                    <a:cubicBezTo>
                      <a:pt x="105" y="102"/>
                      <a:pt x="105" y="103"/>
                      <a:pt x="106" y="103"/>
                    </a:cubicBezTo>
                    <a:cubicBezTo>
                      <a:pt x="106" y="103"/>
                      <a:pt x="107" y="103"/>
                      <a:pt x="108" y="103"/>
                    </a:cubicBezTo>
                    <a:cubicBezTo>
                      <a:pt x="109" y="103"/>
                      <a:pt x="109" y="104"/>
                      <a:pt x="110" y="104"/>
                    </a:cubicBezTo>
                    <a:cubicBezTo>
                      <a:pt x="111" y="104"/>
                      <a:pt x="111" y="103"/>
                      <a:pt x="112" y="103"/>
                    </a:cubicBezTo>
                    <a:cubicBezTo>
                      <a:pt x="114" y="103"/>
                      <a:pt x="114" y="103"/>
                      <a:pt x="115" y="104"/>
                    </a:cubicBezTo>
                    <a:cubicBezTo>
                      <a:pt x="116" y="104"/>
                      <a:pt x="116" y="103"/>
                      <a:pt x="117" y="103"/>
                    </a:cubicBezTo>
                    <a:cubicBezTo>
                      <a:pt x="116" y="104"/>
                      <a:pt x="117" y="105"/>
                      <a:pt x="117" y="105"/>
                    </a:cubicBezTo>
                    <a:cubicBezTo>
                      <a:pt x="117" y="106"/>
                      <a:pt x="117" y="106"/>
                      <a:pt x="117" y="106"/>
                    </a:cubicBezTo>
                    <a:cubicBezTo>
                      <a:pt x="118" y="107"/>
                      <a:pt x="119" y="107"/>
                      <a:pt x="119" y="107"/>
                    </a:cubicBezTo>
                    <a:cubicBezTo>
                      <a:pt x="120" y="107"/>
                      <a:pt x="120" y="108"/>
                      <a:pt x="121" y="109"/>
                    </a:cubicBezTo>
                    <a:cubicBezTo>
                      <a:pt x="122" y="110"/>
                      <a:pt x="123" y="111"/>
                      <a:pt x="124" y="111"/>
                    </a:cubicBezTo>
                    <a:cubicBezTo>
                      <a:pt x="125" y="111"/>
                      <a:pt x="126" y="111"/>
                      <a:pt x="127" y="111"/>
                    </a:cubicBezTo>
                    <a:cubicBezTo>
                      <a:pt x="129" y="111"/>
                      <a:pt x="130" y="112"/>
                      <a:pt x="131" y="113"/>
                    </a:cubicBezTo>
                    <a:cubicBezTo>
                      <a:pt x="132" y="114"/>
                      <a:pt x="133" y="114"/>
                      <a:pt x="133" y="115"/>
                    </a:cubicBezTo>
                    <a:cubicBezTo>
                      <a:pt x="133" y="115"/>
                      <a:pt x="133" y="116"/>
                      <a:pt x="133" y="116"/>
                    </a:cubicBezTo>
                    <a:cubicBezTo>
                      <a:pt x="134" y="117"/>
                      <a:pt x="135" y="118"/>
                      <a:pt x="135" y="120"/>
                    </a:cubicBezTo>
                    <a:cubicBezTo>
                      <a:pt x="135" y="121"/>
                      <a:pt x="136" y="121"/>
                      <a:pt x="136" y="121"/>
                    </a:cubicBezTo>
                    <a:cubicBezTo>
                      <a:pt x="137" y="122"/>
                      <a:pt x="137" y="122"/>
                      <a:pt x="138" y="122"/>
                    </a:cubicBezTo>
                    <a:cubicBezTo>
                      <a:pt x="138" y="122"/>
                      <a:pt x="139" y="122"/>
                      <a:pt x="139" y="122"/>
                    </a:cubicBezTo>
                    <a:cubicBezTo>
                      <a:pt x="140" y="122"/>
                      <a:pt x="141" y="123"/>
                      <a:pt x="142" y="123"/>
                    </a:cubicBezTo>
                    <a:cubicBezTo>
                      <a:pt x="142" y="123"/>
                      <a:pt x="143" y="123"/>
                      <a:pt x="143" y="124"/>
                    </a:cubicBezTo>
                    <a:cubicBezTo>
                      <a:pt x="144" y="124"/>
                      <a:pt x="144" y="125"/>
                      <a:pt x="144" y="125"/>
                    </a:cubicBezTo>
                    <a:cubicBezTo>
                      <a:pt x="145" y="125"/>
                      <a:pt x="146" y="125"/>
                      <a:pt x="146" y="125"/>
                    </a:cubicBezTo>
                    <a:cubicBezTo>
                      <a:pt x="147" y="125"/>
                      <a:pt x="149" y="126"/>
                      <a:pt x="149" y="126"/>
                    </a:cubicBezTo>
                    <a:cubicBezTo>
                      <a:pt x="150" y="126"/>
                      <a:pt x="150" y="126"/>
                      <a:pt x="151" y="126"/>
                    </a:cubicBezTo>
                    <a:cubicBezTo>
                      <a:pt x="152" y="126"/>
                      <a:pt x="153" y="127"/>
                      <a:pt x="154" y="127"/>
                    </a:cubicBezTo>
                    <a:cubicBezTo>
                      <a:pt x="143" y="145"/>
                      <a:pt x="125" y="158"/>
                      <a:pt x="104" y="163"/>
                    </a:cubicBezTo>
                    <a:cubicBezTo>
                      <a:pt x="104" y="163"/>
                      <a:pt x="104" y="162"/>
                      <a:pt x="104" y="161"/>
                    </a:cubicBezTo>
                    <a:cubicBezTo>
                      <a:pt x="104" y="159"/>
                      <a:pt x="104" y="158"/>
                      <a:pt x="104" y="156"/>
                    </a:cubicBezTo>
                    <a:cubicBezTo>
                      <a:pt x="103" y="155"/>
                      <a:pt x="103" y="153"/>
                      <a:pt x="103" y="153"/>
                    </a:cubicBezTo>
                    <a:cubicBezTo>
                      <a:pt x="102" y="152"/>
                      <a:pt x="100" y="150"/>
                      <a:pt x="99" y="150"/>
                    </a:cubicBezTo>
                    <a:cubicBezTo>
                      <a:pt x="99" y="149"/>
                      <a:pt x="98" y="149"/>
                      <a:pt x="97" y="149"/>
                    </a:cubicBezTo>
                    <a:cubicBezTo>
                      <a:pt x="96" y="148"/>
                      <a:pt x="93" y="147"/>
                      <a:pt x="92" y="145"/>
                    </a:cubicBezTo>
                    <a:cubicBezTo>
                      <a:pt x="92" y="145"/>
                      <a:pt x="92" y="144"/>
                      <a:pt x="92" y="144"/>
                    </a:cubicBezTo>
                    <a:cubicBezTo>
                      <a:pt x="92" y="143"/>
                      <a:pt x="91" y="143"/>
                      <a:pt x="91" y="142"/>
                    </a:cubicBezTo>
                    <a:lnTo>
                      <a:pt x="91" y="170"/>
                    </a:lnTo>
                    <a:close/>
                    <a:moveTo>
                      <a:pt x="2" y="68"/>
                    </a:moveTo>
                    <a:cubicBezTo>
                      <a:pt x="1" y="69"/>
                      <a:pt x="1" y="71"/>
                      <a:pt x="1" y="72"/>
                    </a:cubicBezTo>
                    <a:cubicBezTo>
                      <a:pt x="1" y="73"/>
                      <a:pt x="1" y="75"/>
                      <a:pt x="0" y="76"/>
                    </a:cubicBezTo>
                    <a:cubicBezTo>
                      <a:pt x="0" y="79"/>
                      <a:pt x="0" y="82"/>
                      <a:pt x="0" y="85"/>
                    </a:cubicBezTo>
                    <a:cubicBezTo>
                      <a:pt x="0" y="88"/>
                      <a:pt x="0" y="91"/>
                      <a:pt x="0" y="94"/>
                    </a:cubicBezTo>
                    <a:cubicBezTo>
                      <a:pt x="1" y="95"/>
                      <a:pt x="1" y="97"/>
                      <a:pt x="1" y="98"/>
                    </a:cubicBezTo>
                    <a:cubicBezTo>
                      <a:pt x="1" y="99"/>
                      <a:pt x="1" y="101"/>
                      <a:pt x="2" y="102"/>
                    </a:cubicBezTo>
                    <a:cubicBezTo>
                      <a:pt x="2" y="104"/>
                      <a:pt x="2" y="105"/>
                      <a:pt x="3" y="106"/>
                    </a:cubicBezTo>
                    <a:cubicBezTo>
                      <a:pt x="3" y="109"/>
                      <a:pt x="4" y="112"/>
                      <a:pt x="5" y="114"/>
                    </a:cubicBezTo>
                    <a:cubicBezTo>
                      <a:pt x="6" y="116"/>
                      <a:pt x="6" y="117"/>
                      <a:pt x="7" y="118"/>
                    </a:cubicBezTo>
                    <a:cubicBezTo>
                      <a:pt x="7" y="119"/>
                      <a:pt x="8" y="121"/>
                      <a:pt x="8" y="122"/>
                    </a:cubicBezTo>
                    <a:cubicBezTo>
                      <a:pt x="9" y="123"/>
                      <a:pt x="9" y="123"/>
                      <a:pt x="9" y="124"/>
                    </a:cubicBezTo>
                    <a:cubicBezTo>
                      <a:pt x="10" y="125"/>
                      <a:pt x="11" y="126"/>
                      <a:pt x="11" y="127"/>
                    </a:cubicBezTo>
                    <a:cubicBezTo>
                      <a:pt x="13" y="131"/>
                      <a:pt x="16" y="134"/>
                      <a:pt x="18" y="138"/>
                    </a:cubicBezTo>
                    <a:cubicBezTo>
                      <a:pt x="19" y="139"/>
                      <a:pt x="21" y="141"/>
                      <a:pt x="22" y="142"/>
                    </a:cubicBezTo>
                    <a:cubicBezTo>
                      <a:pt x="23" y="143"/>
                      <a:pt x="24" y="144"/>
                      <a:pt x="25" y="145"/>
                    </a:cubicBezTo>
                    <a:cubicBezTo>
                      <a:pt x="26" y="146"/>
                      <a:pt x="27" y="147"/>
                      <a:pt x="28" y="148"/>
                    </a:cubicBezTo>
                    <a:cubicBezTo>
                      <a:pt x="32" y="152"/>
                      <a:pt x="37" y="156"/>
                      <a:pt x="43" y="159"/>
                    </a:cubicBezTo>
                    <a:cubicBezTo>
                      <a:pt x="44" y="160"/>
                      <a:pt x="45" y="160"/>
                      <a:pt x="46" y="161"/>
                    </a:cubicBezTo>
                    <a:cubicBezTo>
                      <a:pt x="49" y="162"/>
                      <a:pt x="51" y="163"/>
                      <a:pt x="54" y="164"/>
                    </a:cubicBezTo>
                    <a:cubicBezTo>
                      <a:pt x="55" y="165"/>
                      <a:pt x="57" y="165"/>
                      <a:pt x="58" y="166"/>
                    </a:cubicBezTo>
                    <a:cubicBezTo>
                      <a:pt x="66" y="169"/>
                      <a:pt x="76" y="170"/>
                      <a:pt x="85" y="170"/>
                    </a:cubicBezTo>
                    <a:cubicBezTo>
                      <a:pt x="87" y="170"/>
                      <a:pt x="89" y="170"/>
                      <a:pt x="91" y="170"/>
                    </a:cubicBezTo>
                    <a:cubicBezTo>
                      <a:pt x="91" y="142"/>
                      <a:pt x="91" y="142"/>
                      <a:pt x="91" y="142"/>
                    </a:cubicBezTo>
                    <a:cubicBezTo>
                      <a:pt x="91" y="142"/>
                      <a:pt x="90" y="141"/>
                      <a:pt x="90" y="141"/>
                    </a:cubicBezTo>
                    <a:cubicBezTo>
                      <a:pt x="89" y="139"/>
                      <a:pt x="88" y="137"/>
                      <a:pt x="87" y="135"/>
                    </a:cubicBezTo>
                    <a:cubicBezTo>
                      <a:pt x="86" y="134"/>
                      <a:pt x="86" y="133"/>
                      <a:pt x="85" y="133"/>
                    </a:cubicBezTo>
                    <a:cubicBezTo>
                      <a:pt x="85" y="132"/>
                      <a:pt x="83" y="132"/>
                      <a:pt x="83" y="131"/>
                    </a:cubicBezTo>
                    <a:cubicBezTo>
                      <a:pt x="83" y="130"/>
                      <a:pt x="83" y="129"/>
                      <a:pt x="83" y="129"/>
                    </a:cubicBezTo>
                    <a:cubicBezTo>
                      <a:pt x="83" y="128"/>
                      <a:pt x="84" y="127"/>
                      <a:pt x="84" y="126"/>
                    </a:cubicBezTo>
                    <a:cubicBezTo>
                      <a:pt x="84" y="126"/>
                      <a:pt x="84" y="125"/>
                      <a:pt x="83" y="125"/>
                    </a:cubicBezTo>
                    <a:cubicBezTo>
                      <a:pt x="83" y="123"/>
                      <a:pt x="84" y="122"/>
                      <a:pt x="84" y="121"/>
                    </a:cubicBezTo>
                    <a:cubicBezTo>
                      <a:pt x="84" y="121"/>
                      <a:pt x="85" y="120"/>
                      <a:pt x="85" y="120"/>
                    </a:cubicBezTo>
                    <a:cubicBezTo>
                      <a:pt x="85" y="119"/>
                      <a:pt x="86" y="119"/>
                      <a:pt x="86" y="119"/>
                    </a:cubicBezTo>
                    <a:cubicBezTo>
                      <a:pt x="86" y="118"/>
                      <a:pt x="87" y="118"/>
                      <a:pt x="87" y="117"/>
                    </a:cubicBezTo>
                    <a:cubicBezTo>
                      <a:pt x="88" y="116"/>
                      <a:pt x="89" y="116"/>
                      <a:pt x="89" y="115"/>
                    </a:cubicBezTo>
                    <a:cubicBezTo>
                      <a:pt x="89" y="115"/>
                      <a:pt x="89" y="111"/>
                      <a:pt x="89" y="110"/>
                    </a:cubicBezTo>
                    <a:cubicBezTo>
                      <a:pt x="89" y="109"/>
                      <a:pt x="88" y="109"/>
                      <a:pt x="88" y="108"/>
                    </a:cubicBezTo>
                    <a:cubicBezTo>
                      <a:pt x="88" y="107"/>
                      <a:pt x="88" y="106"/>
                      <a:pt x="86" y="106"/>
                    </a:cubicBezTo>
                    <a:cubicBezTo>
                      <a:pt x="86" y="106"/>
                      <a:pt x="85" y="107"/>
                      <a:pt x="85" y="107"/>
                    </a:cubicBezTo>
                    <a:cubicBezTo>
                      <a:pt x="85" y="108"/>
                      <a:pt x="85" y="109"/>
                      <a:pt x="84" y="109"/>
                    </a:cubicBezTo>
                    <a:cubicBezTo>
                      <a:pt x="83" y="109"/>
                      <a:pt x="83" y="108"/>
                      <a:pt x="81" y="107"/>
                    </a:cubicBezTo>
                    <a:cubicBezTo>
                      <a:pt x="81" y="107"/>
                      <a:pt x="80" y="107"/>
                      <a:pt x="80" y="107"/>
                    </a:cubicBezTo>
                    <a:cubicBezTo>
                      <a:pt x="79" y="107"/>
                      <a:pt x="79" y="105"/>
                      <a:pt x="78" y="105"/>
                    </a:cubicBezTo>
                    <a:cubicBezTo>
                      <a:pt x="77" y="104"/>
                      <a:pt x="76" y="105"/>
                      <a:pt x="76" y="104"/>
                    </a:cubicBezTo>
                    <a:cubicBezTo>
                      <a:pt x="76" y="103"/>
                      <a:pt x="76" y="103"/>
                      <a:pt x="76" y="102"/>
                    </a:cubicBezTo>
                    <a:cubicBezTo>
                      <a:pt x="75" y="102"/>
                      <a:pt x="74" y="99"/>
                      <a:pt x="73" y="99"/>
                    </a:cubicBezTo>
                    <a:cubicBezTo>
                      <a:pt x="72" y="98"/>
                      <a:pt x="71" y="98"/>
                      <a:pt x="70" y="98"/>
                    </a:cubicBezTo>
                    <a:cubicBezTo>
                      <a:pt x="69" y="98"/>
                      <a:pt x="69" y="98"/>
                      <a:pt x="69" y="98"/>
                    </a:cubicBezTo>
                    <a:cubicBezTo>
                      <a:pt x="68" y="98"/>
                      <a:pt x="67" y="98"/>
                      <a:pt x="67" y="97"/>
                    </a:cubicBezTo>
                    <a:cubicBezTo>
                      <a:pt x="65" y="96"/>
                      <a:pt x="64" y="94"/>
                      <a:pt x="62" y="94"/>
                    </a:cubicBezTo>
                    <a:cubicBezTo>
                      <a:pt x="61" y="94"/>
                      <a:pt x="60" y="95"/>
                      <a:pt x="59" y="95"/>
                    </a:cubicBezTo>
                    <a:cubicBezTo>
                      <a:pt x="58" y="95"/>
                      <a:pt x="57" y="94"/>
                      <a:pt x="56" y="93"/>
                    </a:cubicBezTo>
                    <a:cubicBezTo>
                      <a:pt x="55" y="93"/>
                      <a:pt x="53" y="93"/>
                      <a:pt x="52" y="92"/>
                    </a:cubicBezTo>
                    <a:cubicBezTo>
                      <a:pt x="52" y="92"/>
                      <a:pt x="51" y="91"/>
                      <a:pt x="50" y="91"/>
                    </a:cubicBezTo>
                    <a:cubicBezTo>
                      <a:pt x="50" y="90"/>
                      <a:pt x="49" y="90"/>
                      <a:pt x="49" y="90"/>
                    </a:cubicBezTo>
                    <a:cubicBezTo>
                      <a:pt x="48" y="90"/>
                      <a:pt x="48" y="89"/>
                      <a:pt x="47" y="89"/>
                    </a:cubicBezTo>
                    <a:cubicBezTo>
                      <a:pt x="46" y="88"/>
                      <a:pt x="45" y="88"/>
                      <a:pt x="45" y="87"/>
                    </a:cubicBezTo>
                    <a:cubicBezTo>
                      <a:pt x="45" y="86"/>
                      <a:pt x="46" y="86"/>
                      <a:pt x="46" y="85"/>
                    </a:cubicBezTo>
                    <a:cubicBezTo>
                      <a:pt x="46" y="83"/>
                      <a:pt x="45" y="81"/>
                      <a:pt x="44" y="80"/>
                    </a:cubicBezTo>
                    <a:cubicBezTo>
                      <a:pt x="43" y="79"/>
                      <a:pt x="42" y="78"/>
                      <a:pt x="41" y="77"/>
                    </a:cubicBezTo>
                    <a:cubicBezTo>
                      <a:pt x="41" y="77"/>
                      <a:pt x="41" y="77"/>
                      <a:pt x="41" y="76"/>
                    </a:cubicBezTo>
                    <a:cubicBezTo>
                      <a:pt x="41" y="76"/>
                      <a:pt x="40" y="75"/>
                      <a:pt x="40" y="74"/>
                    </a:cubicBezTo>
                    <a:cubicBezTo>
                      <a:pt x="39" y="73"/>
                      <a:pt x="38" y="72"/>
                      <a:pt x="38" y="71"/>
                    </a:cubicBezTo>
                    <a:cubicBezTo>
                      <a:pt x="38" y="70"/>
                      <a:pt x="38" y="70"/>
                      <a:pt x="38" y="69"/>
                    </a:cubicBezTo>
                    <a:cubicBezTo>
                      <a:pt x="37" y="67"/>
                      <a:pt x="35" y="68"/>
                      <a:pt x="35" y="70"/>
                    </a:cubicBezTo>
                    <a:cubicBezTo>
                      <a:pt x="35" y="70"/>
                      <a:pt x="36" y="71"/>
                      <a:pt x="37" y="72"/>
                    </a:cubicBezTo>
                    <a:cubicBezTo>
                      <a:pt x="37" y="72"/>
                      <a:pt x="37" y="73"/>
                      <a:pt x="37" y="74"/>
                    </a:cubicBezTo>
                    <a:cubicBezTo>
                      <a:pt x="37" y="75"/>
                      <a:pt x="38" y="75"/>
                      <a:pt x="38" y="76"/>
                    </a:cubicBezTo>
                    <a:cubicBezTo>
                      <a:pt x="39" y="77"/>
                      <a:pt x="39" y="79"/>
                      <a:pt x="39" y="79"/>
                    </a:cubicBezTo>
                    <a:cubicBezTo>
                      <a:pt x="39" y="80"/>
                      <a:pt x="40" y="81"/>
                      <a:pt x="40" y="82"/>
                    </a:cubicBezTo>
                    <a:cubicBezTo>
                      <a:pt x="39" y="82"/>
                      <a:pt x="39" y="81"/>
                      <a:pt x="38" y="80"/>
                    </a:cubicBezTo>
                    <a:cubicBezTo>
                      <a:pt x="38" y="80"/>
                      <a:pt x="37" y="80"/>
                      <a:pt x="36" y="79"/>
                    </a:cubicBezTo>
                    <a:cubicBezTo>
                      <a:pt x="36" y="78"/>
                      <a:pt x="37" y="78"/>
                      <a:pt x="37" y="77"/>
                    </a:cubicBezTo>
                    <a:cubicBezTo>
                      <a:pt x="36" y="76"/>
                      <a:pt x="34" y="76"/>
                      <a:pt x="34" y="74"/>
                    </a:cubicBezTo>
                    <a:cubicBezTo>
                      <a:pt x="34" y="74"/>
                      <a:pt x="35" y="73"/>
                      <a:pt x="35" y="73"/>
                    </a:cubicBezTo>
                    <a:cubicBezTo>
                      <a:pt x="35" y="72"/>
                      <a:pt x="34" y="71"/>
                      <a:pt x="33" y="70"/>
                    </a:cubicBezTo>
                    <a:cubicBezTo>
                      <a:pt x="33" y="70"/>
                      <a:pt x="33" y="69"/>
                      <a:pt x="33" y="68"/>
                    </a:cubicBezTo>
                    <a:cubicBezTo>
                      <a:pt x="33" y="67"/>
                      <a:pt x="33" y="66"/>
                      <a:pt x="33" y="65"/>
                    </a:cubicBezTo>
                    <a:cubicBezTo>
                      <a:pt x="33" y="64"/>
                      <a:pt x="32" y="63"/>
                      <a:pt x="31" y="63"/>
                    </a:cubicBezTo>
                    <a:cubicBezTo>
                      <a:pt x="30" y="63"/>
                      <a:pt x="30" y="63"/>
                      <a:pt x="29" y="62"/>
                    </a:cubicBezTo>
                    <a:cubicBezTo>
                      <a:pt x="29" y="62"/>
                      <a:pt x="29" y="60"/>
                      <a:pt x="29" y="60"/>
                    </a:cubicBezTo>
                    <a:cubicBezTo>
                      <a:pt x="28" y="59"/>
                      <a:pt x="29" y="58"/>
                      <a:pt x="29" y="56"/>
                    </a:cubicBezTo>
                    <a:cubicBezTo>
                      <a:pt x="28" y="55"/>
                      <a:pt x="28" y="54"/>
                      <a:pt x="29" y="53"/>
                    </a:cubicBezTo>
                    <a:cubicBezTo>
                      <a:pt x="29" y="52"/>
                      <a:pt x="30" y="51"/>
                      <a:pt x="30" y="51"/>
                    </a:cubicBezTo>
                    <a:cubicBezTo>
                      <a:pt x="31" y="50"/>
                      <a:pt x="31" y="49"/>
                      <a:pt x="31" y="49"/>
                    </a:cubicBezTo>
                    <a:cubicBezTo>
                      <a:pt x="32" y="47"/>
                      <a:pt x="33" y="46"/>
                      <a:pt x="34" y="45"/>
                    </a:cubicBezTo>
                    <a:cubicBezTo>
                      <a:pt x="35" y="44"/>
                      <a:pt x="36" y="43"/>
                      <a:pt x="37" y="41"/>
                    </a:cubicBezTo>
                    <a:cubicBezTo>
                      <a:pt x="37" y="41"/>
                      <a:pt x="38" y="40"/>
                      <a:pt x="37" y="39"/>
                    </a:cubicBezTo>
                    <a:cubicBezTo>
                      <a:pt x="37" y="38"/>
                      <a:pt x="36" y="37"/>
                      <a:pt x="36" y="36"/>
                    </a:cubicBezTo>
                    <a:cubicBezTo>
                      <a:pt x="36" y="36"/>
                      <a:pt x="37" y="36"/>
                      <a:pt x="37" y="35"/>
                    </a:cubicBezTo>
                    <a:cubicBezTo>
                      <a:pt x="37" y="35"/>
                      <a:pt x="37" y="34"/>
                      <a:pt x="37" y="33"/>
                    </a:cubicBezTo>
                    <a:cubicBezTo>
                      <a:pt x="37" y="32"/>
                      <a:pt x="37" y="32"/>
                      <a:pt x="37" y="31"/>
                    </a:cubicBezTo>
                    <a:cubicBezTo>
                      <a:pt x="37" y="30"/>
                      <a:pt x="38" y="29"/>
                      <a:pt x="38" y="29"/>
                    </a:cubicBezTo>
                    <a:cubicBezTo>
                      <a:pt x="37" y="28"/>
                      <a:pt x="36" y="29"/>
                      <a:pt x="35" y="28"/>
                    </a:cubicBezTo>
                    <a:cubicBezTo>
                      <a:pt x="35" y="28"/>
                      <a:pt x="36" y="27"/>
                      <a:pt x="36" y="26"/>
                    </a:cubicBezTo>
                    <a:cubicBezTo>
                      <a:pt x="36" y="26"/>
                      <a:pt x="35" y="26"/>
                      <a:pt x="35" y="25"/>
                    </a:cubicBezTo>
                    <a:cubicBezTo>
                      <a:pt x="36" y="25"/>
                      <a:pt x="36" y="24"/>
                      <a:pt x="36" y="24"/>
                    </a:cubicBezTo>
                    <a:cubicBezTo>
                      <a:pt x="36" y="23"/>
                      <a:pt x="35" y="23"/>
                      <a:pt x="35" y="22"/>
                    </a:cubicBezTo>
                    <a:cubicBezTo>
                      <a:pt x="45" y="14"/>
                      <a:pt x="57" y="8"/>
                      <a:pt x="71" y="6"/>
                    </a:cubicBezTo>
                    <a:cubicBezTo>
                      <a:pt x="71" y="6"/>
                      <a:pt x="71" y="6"/>
                      <a:pt x="71" y="6"/>
                    </a:cubicBezTo>
                    <a:cubicBezTo>
                      <a:pt x="71" y="6"/>
                      <a:pt x="71" y="6"/>
                      <a:pt x="71" y="6"/>
                    </a:cubicBezTo>
                    <a:cubicBezTo>
                      <a:pt x="72" y="6"/>
                      <a:pt x="73" y="6"/>
                      <a:pt x="74" y="6"/>
                    </a:cubicBezTo>
                    <a:cubicBezTo>
                      <a:pt x="75" y="6"/>
                      <a:pt x="76" y="6"/>
                      <a:pt x="76" y="6"/>
                    </a:cubicBezTo>
                    <a:cubicBezTo>
                      <a:pt x="78" y="6"/>
                      <a:pt x="80" y="8"/>
                      <a:pt x="82" y="7"/>
                    </a:cubicBezTo>
                    <a:cubicBezTo>
                      <a:pt x="82" y="7"/>
                      <a:pt x="82" y="6"/>
                      <a:pt x="82" y="6"/>
                    </a:cubicBezTo>
                    <a:cubicBezTo>
                      <a:pt x="83" y="5"/>
                      <a:pt x="83" y="5"/>
                      <a:pt x="83" y="4"/>
                    </a:cubicBezTo>
                    <a:cubicBezTo>
                      <a:pt x="84" y="4"/>
                      <a:pt x="84" y="4"/>
                      <a:pt x="85" y="4"/>
                    </a:cubicBezTo>
                    <a:cubicBezTo>
                      <a:pt x="87" y="4"/>
                      <a:pt x="89" y="4"/>
                      <a:pt x="91" y="5"/>
                    </a:cubicBezTo>
                    <a:cubicBezTo>
                      <a:pt x="91" y="0"/>
                      <a:pt x="91" y="0"/>
                      <a:pt x="91" y="0"/>
                    </a:cubicBezTo>
                    <a:cubicBezTo>
                      <a:pt x="90" y="0"/>
                      <a:pt x="88" y="0"/>
                      <a:pt x="87" y="0"/>
                    </a:cubicBezTo>
                    <a:cubicBezTo>
                      <a:pt x="86" y="0"/>
                      <a:pt x="86" y="0"/>
                      <a:pt x="85" y="0"/>
                    </a:cubicBezTo>
                    <a:cubicBezTo>
                      <a:pt x="84" y="0"/>
                      <a:pt x="83" y="0"/>
                      <a:pt x="83" y="0"/>
                    </a:cubicBezTo>
                    <a:cubicBezTo>
                      <a:pt x="74" y="0"/>
                      <a:pt x="66" y="2"/>
                      <a:pt x="58" y="4"/>
                    </a:cubicBezTo>
                    <a:cubicBezTo>
                      <a:pt x="57" y="5"/>
                      <a:pt x="55" y="5"/>
                      <a:pt x="54" y="6"/>
                    </a:cubicBezTo>
                    <a:cubicBezTo>
                      <a:pt x="54" y="6"/>
                      <a:pt x="53" y="6"/>
                      <a:pt x="53" y="6"/>
                    </a:cubicBezTo>
                    <a:cubicBezTo>
                      <a:pt x="52" y="7"/>
                      <a:pt x="51" y="7"/>
                      <a:pt x="50" y="7"/>
                    </a:cubicBezTo>
                    <a:cubicBezTo>
                      <a:pt x="49" y="8"/>
                      <a:pt x="48" y="8"/>
                      <a:pt x="46" y="9"/>
                    </a:cubicBezTo>
                    <a:cubicBezTo>
                      <a:pt x="45" y="10"/>
                      <a:pt x="44" y="10"/>
                      <a:pt x="43" y="11"/>
                    </a:cubicBezTo>
                    <a:cubicBezTo>
                      <a:pt x="38" y="14"/>
                      <a:pt x="33" y="17"/>
                      <a:pt x="29" y="21"/>
                    </a:cubicBezTo>
                    <a:cubicBezTo>
                      <a:pt x="29" y="21"/>
                      <a:pt x="28" y="21"/>
                      <a:pt x="28" y="22"/>
                    </a:cubicBezTo>
                    <a:cubicBezTo>
                      <a:pt x="27" y="23"/>
                      <a:pt x="26" y="24"/>
                      <a:pt x="25" y="25"/>
                    </a:cubicBezTo>
                    <a:cubicBezTo>
                      <a:pt x="24" y="26"/>
                      <a:pt x="23" y="27"/>
                      <a:pt x="22" y="28"/>
                    </a:cubicBezTo>
                    <a:cubicBezTo>
                      <a:pt x="21" y="29"/>
                      <a:pt x="19" y="31"/>
                      <a:pt x="18" y="32"/>
                    </a:cubicBezTo>
                    <a:cubicBezTo>
                      <a:pt x="16" y="36"/>
                      <a:pt x="13" y="39"/>
                      <a:pt x="11" y="43"/>
                    </a:cubicBezTo>
                    <a:cubicBezTo>
                      <a:pt x="11" y="44"/>
                      <a:pt x="10" y="45"/>
                      <a:pt x="9" y="46"/>
                    </a:cubicBezTo>
                    <a:cubicBezTo>
                      <a:pt x="9" y="47"/>
                      <a:pt x="9" y="47"/>
                      <a:pt x="8" y="48"/>
                    </a:cubicBezTo>
                    <a:cubicBezTo>
                      <a:pt x="7" y="50"/>
                      <a:pt x="7" y="52"/>
                      <a:pt x="6" y="54"/>
                    </a:cubicBezTo>
                    <a:cubicBezTo>
                      <a:pt x="6" y="54"/>
                      <a:pt x="5" y="55"/>
                      <a:pt x="5" y="56"/>
                    </a:cubicBezTo>
                    <a:cubicBezTo>
                      <a:pt x="4" y="58"/>
                      <a:pt x="3" y="61"/>
                      <a:pt x="3" y="64"/>
                    </a:cubicBezTo>
                    <a:cubicBezTo>
                      <a:pt x="2" y="65"/>
                      <a:pt x="2" y="66"/>
                      <a:pt x="2" y="68"/>
                    </a:cubicBezTo>
                    <a:close/>
                    <a:moveTo>
                      <a:pt x="91" y="66"/>
                    </a:moveTo>
                    <a:cubicBezTo>
                      <a:pt x="91" y="106"/>
                      <a:pt x="91" y="106"/>
                      <a:pt x="91" y="106"/>
                    </a:cubicBezTo>
                    <a:cubicBezTo>
                      <a:pt x="91" y="106"/>
                      <a:pt x="90" y="107"/>
                      <a:pt x="90" y="107"/>
                    </a:cubicBezTo>
                    <a:cubicBezTo>
                      <a:pt x="89" y="107"/>
                      <a:pt x="89" y="106"/>
                      <a:pt x="88" y="105"/>
                    </a:cubicBezTo>
                    <a:cubicBezTo>
                      <a:pt x="86" y="104"/>
                      <a:pt x="85" y="106"/>
                      <a:pt x="83" y="106"/>
                    </a:cubicBezTo>
                    <a:cubicBezTo>
                      <a:pt x="82" y="106"/>
                      <a:pt x="79" y="103"/>
                      <a:pt x="79" y="102"/>
                    </a:cubicBezTo>
                    <a:cubicBezTo>
                      <a:pt x="79" y="101"/>
                      <a:pt x="80" y="100"/>
                      <a:pt x="80" y="98"/>
                    </a:cubicBezTo>
                    <a:cubicBezTo>
                      <a:pt x="80" y="98"/>
                      <a:pt x="81" y="97"/>
                      <a:pt x="81" y="96"/>
                    </a:cubicBezTo>
                    <a:cubicBezTo>
                      <a:pt x="81" y="95"/>
                      <a:pt x="79" y="94"/>
                      <a:pt x="78" y="94"/>
                    </a:cubicBezTo>
                    <a:cubicBezTo>
                      <a:pt x="77" y="94"/>
                      <a:pt x="74" y="95"/>
                      <a:pt x="72" y="94"/>
                    </a:cubicBezTo>
                    <a:cubicBezTo>
                      <a:pt x="72" y="93"/>
                      <a:pt x="73" y="93"/>
                      <a:pt x="73" y="92"/>
                    </a:cubicBezTo>
                    <a:cubicBezTo>
                      <a:pt x="73" y="92"/>
                      <a:pt x="73" y="92"/>
                      <a:pt x="73" y="91"/>
                    </a:cubicBezTo>
                    <a:cubicBezTo>
                      <a:pt x="73" y="91"/>
                      <a:pt x="74" y="90"/>
                      <a:pt x="74" y="89"/>
                    </a:cubicBezTo>
                    <a:cubicBezTo>
                      <a:pt x="75" y="89"/>
                      <a:pt x="75" y="88"/>
                      <a:pt x="75" y="88"/>
                    </a:cubicBezTo>
                    <a:cubicBezTo>
                      <a:pt x="75" y="87"/>
                      <a:pt x="76" y="87"/>
                      <a:pt x="76" y="86"/>
                    </a:cubicBezTo>
                    <a:cubicBezTo>
                      <a:pt x="76" y="86"/>
                      <a:pt x="75" y="85"/>
                      <a:pt x="75" y="84"/>
                    </a:cubicBezTo>
                    <a:cubicBezTo>
                      <a:pt x="73" y="85"/>
                      <a:pt x="72" y="85"/>
                      <a:pt x="72" y="85"/>
                    </a:cubicBezTo>
                    <a:cubicBezTo>
                      <a:pt x="70" y="86"/>
                      <a:pt x="70" y="89"/>
                      <a:pt x="68" y="89"/>
                    </a:cubicBezTo>
                    <a:cubicBezTo>
                      <a:pt x="67" y="89"/>
                      <a:pt x="66" y="89"/>
                      <a:pt x="66" y="90"/>
                    </a:cubicBezTo>
                    <a:cubicBezTo>
                      <a:pt x="65" y="90"/>
                      <a:pt x="64" y="90"/>
                      <a:pt x="63" y="90"/>
                    </a:cubicBezTo>
                    <a:cubicBezTo>
                      <a:pt x="63" y="90"/>
                      <a:pt x="61" y="89"/>
                      <a:pt x="61" y="89"/>
                    </a:cubicBezTo>
                    <a:cubicBezTo>
                      <a:pt x="60" y="88"/>
                      <a:pt x="59" y="86"/>
                      <a:pt x="59" y="86"/>
                    </a:cubicBezTo>
                    <a:cubicBezTo>
                      <a:pt x="58" y="83"/>
                      <a:pt x="59" y="80"/>
                      <a:pt x="60" y="79"/>
                    </a:cubicBezTo>
                    <a:cubicBezTo>
                      <a:pt x="61" y="78"/>
                      <a:pt x="61" y="78"/>
                      <a:pt x="61" y="77"/>
                    </a:cubicBezTo>
                    <a:cubicBezTo>
                      <a:pt x="61" y="77"/>
                      <a:pt x="61" y="76"/>
                      <a:pt x="61" y="75"/>
                    </a:cubicBezTo>
                    <a:cubicBezTo>
                      <a:pt x="62" y="74"/>
                      <a:pt x="63" y="73"/>
                      <a:pt x="65" y="72"/>
                    </a:cubicBezTo>
                    <a:cubicBezTo>
                      <a:pt x="66" y="72"/>
                      <a:pt x="67" y="71"/>
                      <a:pt x="69" y="71"/>
                    </a:cubicBezTo>
                    <a:cubicBezTo>
                      <a:pt x="69" y="71"/>
                      <a:pt x="71" y="71"/>
                      <a:pt x="71" y="71"/>
                    </a:cubicBezTo>
                    <a:cubicBezTo>
                      <a:pt x="72" y="71"/>
                      <a:pt x="72" y="72"/>
                      <a:pt x="73" y="72"/>
                    </a:cubicBezTo>
                    <a:cubicBezTo>
                      <a:pt x="75" y="72"/>
                      <a:pt x="75" y="70"/>
                      <a:pt x="77" y="70"/>
                    </a:cubicBezTo>
                    <a:cubicBezTo>
                      <a:pt x="78" y="70"/>
                      <a:pt x="79" y="69"/>
                      <a:pt x="80" y="70"/>
                    </a:cubicBezTo>
                    <a:cubicBezTo>
                      <a:pt x="81" y="70"/>
                      <a:pt x="82" y="71"/>
                      <a:pt x="82" y="71"/>
                    </a:cubicBezTo>
                    <a:cubicBezTo>
                      <a:pt x="83" y="71"/>
                      <a:pt x="84" y="70"/>
                      <a:pt x="84" y="70"/>
                    </a:cubicBezTo>
                    <a:cubicBezTo>
                      <a:pt x="85" y="70"/>
                      <a:pt x="86" y="71"/>
                      <a:pt x="86" y="72"/>
                    </a:cubicBezTo>
                    <a:cubicBezTo>
                      <a:pt x="86" y="73"/>
                      <a:pt x="85" y="74"/>
                      <a:pt x="85" y="75"/>
                    </a:cubicBezTo>
                    <a:cubicBezTo>
                      <a:pt x="86" y="75"/>
                      <a:pt x="88" y="76"/>
                      <a:pt x="89" y="76"/>
                    </a:cubicBezTo>
                    <a:cubicBezTo>
                      <a:pt x="90" y="75"/>
                      <a:pt x="89" y="74"/>
                      <a:pt x="89" y="73"/>
                    </a:cubicBezTo>
                    <a:cubicBezTo>
                      <a:pt x="89" y="73"/>
                      <a:pt x="89" y="73"/>
                      <a:pt x="89" y="72"/>
                    </a:cubicBezTo>
                    <a:cubicBezTo>
                      <a:pt x="89" y="71"/>
                      <a:pt x="89" y="71"/>
                      <a:pt x="89" y="70"/>
                    </a:cubicBezTo>
                    <a:cubicBezTo>
                      <a:pt x="89" y="68"/>
                      <a:pt x="90" y="67"/>
                      <a:pt x="9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7" name="iṩlïḍé">
                <a:extLst>
                  <a:ext uri="{FF2B5EF4-FFF2-40B4-BE49-F238E27FC236}">
                    <a16:creationId xmlns:a16="http://schemas.microsoft.com/office/drawing/2014/main" id="{49493410-E08A-3B0A-4F9B-2A3570CAA5EB}"/>
                  </a:ext>
                </a:extLst>
              </p:cNvPr>
              <p:cNvSpPr/>
              <p:nvPr/>
            </p:nvSpPr>
            <p:spPr bwMode="auto">
              <a:xfrm>
                <a:off x="4406130" y="2221091"/>
                <a:ext cx="393011" cy="392249"/>
              </a:xfrm>
              <a:custGeom>
                <a:avLst/>
                <a:gdLst>
                  <a:gd name="T0" fmla="*/ 109 w 218"/>
                  <a:gd name="T1" fmla="*/ 0 h 218"/>
                  <a:gd name="T2" fmla="*/ 186 w 218"/>
                  <a:gd name="T3" fmla="*/ 32 h 218"/>
                  <a:gd name="T4" fmla="*/ 218 w 218"/>
                  <a:gd name="T5" fmla="*/ 109 h 218"/>
                  <a:gd name="T6" fmla="*/ 186 w 218"/>
                  <a:gd name="T7" fmla="*/ 186 h 218"/>
                  <a:gd name="T8" fmla="*/ 109 w 218"/>
                  <a:gd name="T9" fmla="*/ 218 h 218"/>
                  <a:gd name="T10" fmla="*/ 109 w 218"/>
                  <a:gd name="T11" fmla="*/ 218 h 218"/>
                  <a:gd name="T12" fmla="*/ 109 w 218"/>
                  <a:gd name="T13" fmla="*/ 194 h 218"/>
                  <a:gd name="T14" fmla="*/ 109 w 218"/>
                  <a:gd name="T15" fmla="*/ 194 h 218"/>
                  <a:gd name="T16" fmla="*/ 169 w 218"/>
                  <a:gd name="T17" fmla="*/ 169 h 218"/>
                  <a:gd name="T18" fmla="*/ 194 w 218"/>
                  <a:gd name="T19" fmla="*/ 109 h 218"/>
                  <a:gd name="T20" fmla="*/ 169 w 218"/>
                  <a:gd name="T21" fmla="*/ 49 h 218"/>
                  <a:gd name="T22" fmla="*/ 109 w 218"/>
                  <a:gd name="T23" fmla="*/ 24 h 218"/>
                  <a:gd name="T24" fmla="*/ 109 w 218"/>
                  <a:gd name="T25" fmla="*/ 24 h 218"/>
                  <a:gd name="T26" fmla="*/ 109 w 218"/>
                  <a:gd name="T27" fmla="*/ 0 h 218"/>
                  <a:gd name="T28" fmla="*/ 109 w 218"/>
                  <a:gd name="T29" fmla="*/ 218 h 218"/>
                  <a:gd name="T30" fmla="*/ 32 w 218"/>
                  <a:gd name="T31" fmla="*/ 186 h 218"/>
                  <a:gd name="T32" fmla="*/ 0 w 218"/>
                  <a:gd name="T33" fmla="*/ 109 h 218"/>
                  <a:gd name="T34" fmla="*/ 32 w 218"/>
                  <a:gd name="T35" fmla="*/ 32 h 218"/>
                  <a:gd name="T36" fmla="*/ 109 w 218"/>
                  <a:gd name="T37" fmla="*/ 0 h 218"/>
                  <a:gd name="T38" fmla="*/ 109 w 218"/>
                  <a:gd name="T39" fmla="*/ 24 h 218"/>
                  <a:gd name="T40" fmla="*/ 49 w 218"/>
                  <a:gd name="T41" fmla="*/ 49 h 218"/>
                  <a:gd name="T42" fmla="*/ 24 w 218"/>
                  <a:gd name="T43" fmla="*/ 109 h 218"/>
                  <a:gd name="T44" fmla="*/ 49 w 218"/>
                  <a:gd name="T45" fmla="*/ 169 h 218"/>
                  <a:gd name="T46" fmla="*/ 109 w 218"/>
                  <a:gd name="T47" fmla="*/ 194 h 218"/>
                  <a:gd name="T48" fmla="*/ 109 w 218"/>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8" h="218">
                    <a:moveTo>
                      <a:pt x="109" y="0"/>
                    </a:moveTo>
                    <a:cubicBezTo>
                      <a:pt x="139" y="0"/>
                      <a:pt x="166" y="12"/>
                      <a:pt x="186" y="32"/>
                    </a:cubicBezTo>
                    <a:cubicBezTo>
                      <a:pt x="205" y="52"/>
                      <a:pt x="218" y="79"/>
                      <a:pt x="218" y="109"/>
                    </a:cubicBezTo>
                    <a:cubicBezTo>
                      <a:pt x="218" y="139"/>
                      <a:pt x="205" y="166"/>
                      <a:pt x="186" y="186"/>
                    </a:cubicBezTo>
                    <a:cubicBezTo>
                      <a:pt x="166" y="206"/>
                      <a:pt x="139" y="218"/>
                      <a:pt x="109" y="218"/>
                    </a:cubicBezTo>
                    <a:cubicBezTo>
                      <a:pt x="109" y="218"/>
                      <a:pt x="109" y="218"/>
                      <a:pt x="109" y="218"/>
                    </a:cubicBezTo>
                    <a:cubicBezTo>
                      <a:pt x="109" y="194"/>
                      <a:pt x="109" y="194"/>
                      <a:pt x="109" y="194"/>
                    </a:cubicBezTo>
                    <a:cubicBezTo>
                      <a:pt x="109" y="194"/>
                      <a:pt x="109" y="194"/>
                      <a:pt x="109" y="194"/>
                    </a:cubicBezTo>
                    <a:cubicBezTo>
                      <a:pt x="132" y="194"/>
                      <a:pt x="153" y="184"/>
                      <a:pt x="169" y="169"/>
                    </a:cubicBezTo>
                    <a:cubicBezTo>
                      <a:pt x="184" y="154"/>
                      <a:pt x="194" y="132"/>
                      <a:pt x="194" y="109"/>
                    </a:cubicBezTo>
                    <a:cubicBezTo>
                      <a:pt x="194" y="86"/>
                      <a:pt x="184" y="64"/>
                      <a:pt x="169" y="49"/>
                    </a:cubicBezTo>
                    <a:cubicBezTo>
                      <a:pt x="153" y="34"/>
                      <a:pt x="132" y="24"/>
                      <a:pt x="109" y="24"/>
                    </a:cubicBezTo>
                    <a:cubicBezTo>
                      <a:pt x="109" y="24"/>
                      <a:pt x="109" y="24"/>
                      <a:pt x="109" y="24"/>
                    </a:cubicBezTo>
                    <a:cubicBezTo>
                      <a:pt x="109" y="0"/>
                      <a:pt x="109" y="0"/>
                      <a:pt x="109" y="0"/>
                    </a:cubicBezTo>
                    <a:close/>
                    <a:moveTo>
                      <a:pt x="109" y="218"/>
                    </a:moveTo>
                    <a:cubicBezTo>
                      <a:pt x="79" y="218"/>
                      <a:pt x="51" y="206"/>
                      <a:pt x="32" y="186"/>
                    </a:cubicBezTo>
                    <a:cubicBezTo>
                      <a:pt x="12" y="166"/>
                      <a:pt x="0" y="139"/>
                      <a:pt x="0" y="109"/>
                    </a:cubicBezTo>
                    <a:cubicBezTo>
                      <a:pt x="0" y="79"/>
                      <a:pt x="12" y="52"/>
                      <a:pt x="32" y="32"/>
                    </a:cubicBezTo>
                    <a:cubicBezTo>
                      <a:pt x="51" y="12"/>
                      <a:pt x="79" y="0"/>
                      <a:pt x="109" y="0"/>
                    </a:cubicBezTo>
                    <a:cubicBezTo>
                      <a:pt x="109" y="24"/>
                      <a:pt x="109" y="24"/>
                      <a:pt x="109" y="24"/>
                    </a:cubicBezTo>
                    <a:cubicBezTo>
                      <a:pt x="85" y="24"/>
                      <a:pt x="64" y="34"/>
                      <a:pt x="49" y="49"/>
                    </a:cubicBezTo>
                    <a:cubicBezTo>
                      <a:pt x="33" y="64"/>
                      <a:pt x="24" y="86"/>
                      <a:pt x="24" y="109"/>
                    </a:cubicBezTo>
                    <a:cubicBezTo>
                      <a:pt x="24" y="132"/>
                      <a:pt x="33" y="154"/>
                      <a:pt x="49" y="169"/>
                    </a:cubicBezTo>
                    <a:cubicBezTo>
                      <a:pt x="64" y="184"/>
                      <a:pt x="85" y="194"/>
                      <a:pt x="109" y="194"/>
                    </a:cubicBezTo>
                    <a:lnTo>
                      <a:pt x="109"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8" name="îṥľîdè">
                <a:extLst>
                  <a:ext uri="{FF2B5EF4-FFF2-40B4-BE49-F238E27FC236}">
                    <a16:creationId xmlns:a16="http://schemas.microsoft.com/office/drawing/2014/main" id="{6CBB71D5-B161-0899-D98D-2F9022AFA33F}"/>
                  </a:ext>
                </a:extLst>
              </p:cNvPr>
              <p:cNvSpPr/>
              <p:nvPr/>
            </p:nvSpPr>
            <p:spPr bwMode="auto">
              <a:xfrm>
                <a:off x="4428218" y="2242417"/>
                <a:ext cx="348834" cy="349596"/>
              </a:xfrm>
              <a:prstGeom prst="ellipse">
                <a:avLst/>
              </a:prstGeom>
              <a:solidFill>
                <a:schemeClr val="accent5"/>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79" name="iṧḻiḑé">
                <a:extLst>
                  <a:ext uri="{FF2B5EF4-FFF2-40B4-BE49-F238E27FC236}">
                    <a16:creationId xmlns:a16="http://schemas.microsoft.com/office/drawing/2014/main" id="{9324D24C-1D9B-C73B-BE28-53FAA9B502CC}"/>
                  </a:ext>
                </a:extLst>
              </p:cNvPr>
              <p:cNvSpPr/>
              <p:nvPr/>
            </p:nvSpPr>
            <p:spPr bwMode="auto">
              <a:xfrm>
                <a:off x="4636910" y="2365041"/>
                <a:ext cx="57886"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0" name="íṡḷíḑè">
                <a:extLst>
                  <a:ext uri="{FF2B5EF4-FFF2-40B4-BE49-F238E27FC236}">
                    <a16:creationId xmlns:a16="http://schemas.microsoft.com/office/drawing/2014/main" id="{24A6AECB-1995-9AB7-273F-D2AB0D0478FB}"/>
                  </a:ext>
                </a:extLst>
              </p:cNvPr>
              <p:cNvSpPr/>
              <p:nvPr/>
            </p:nvSpPr>
            <p:spPr bwMode="auto">
              <a:xfrm>
                <a:off x="4609491" y="2337622"/>
                <a:ext cx="111962" cy="162231"/>
              </a:xfrm>
              <a:custGeom>
                <a:avLst/>
                <a:gdLst>
                  <a:gd name="T0" fmla="*/ 62 w 62"/>
                  <a:gd name="T1" fmla="*/ 0 h 90"/>
                  <a:gd name="T2" fmla="*/ 31 w 62"/>
                  <a:gd name="T3" fmla="*/ 0 h 90"/>
                  <a:gd name="T4" fmla="*/ 31 w 62"/>
                  <a:gd name="T5" fmla="*/ 7 h 90"/>
                  <a:gd name="T6" fmla="*/ 31 w 62"/>
                  <a:gd name="T7" fmla="*/ 7 h 90"/>
                  <a:gd name="T8" fmla="*/ 55 w 62"/>
                  <a:gd name="T9" fmla="*/ 31 h 90"/>
                  <a:gd name="T10" fmla="*/ 31 w 62"/>
                  <a:gd name="T11" fmla="*/ 55 h 90"/>
                  <a:gd name="T12" fmla="*/ 31 w 62"/>
                  <a:gd name="T13" fmla="*/ 55 h 90"/>
                  <a:gd name="T14" fmla="*/ 31 w 62"/>
                  <a:gd name="T15" fmla="*/ 55 h 90"/>
                  <a:gd name="T16" fmla="*/ 31 w 62"/>
                  <a:gd name="T17" fmla="*/ 66 h 90"/>
                  <a:gd name="T18" fmla="*/ 31 w 62"/>
                  <a:gd name="T19" fmla="*/ 66 h 90"/>
                  <a:gd name="T20" fmla="*/ 39 w 62"/>
                  <a:gd name="T21" fmla="*/ 74 h 90"/>
                  <a:gd name="T22" fmla="*/ 31 w 62"/>
                  <a:gd name="T23" fmla="*/ 82 h 90"/>
                  <a:gd name="T24" fmla="*/ 31 w 62"/>
                  <a:gd name="T25" fmla="*/ 82 h 90"/>
                  <a:gd name="T26" fmla="*/ 31 w 62"/>
                  <a:gd name="T27" fmla="*/ 82 h 90"/>
                  <a:gd name="T28" fmla="*/ 31 w 62"/>
                  <a:gd name="T29" fmla="*/ 90 h 90"/>
                  <a:gd name="T30" fmla="*/ 62 w 62"/>
                  <a:gd name="T31" fmla="*/ 90 h 90"/>
                  <a:gd name="T32" fmla="*/ 62 w 62"/>
                  <a:gd name="T33" fmla="*/ 0 h 90"/>
                  <a:gd name="T34" fmla="*/ 31 w 62"/>
                  <a:gd name="T35" fmla="*/ 0 h 90"/>
                  <a:gd name="T36" fmla="*/ 0 w 62"/>
                  <a:gd name="T37" fmla="*/ 0 h 90"/>
                  <a:gd name="T38" fmla="*/ 0 w 62"/>
                  <a:gd name="T39" fmla="*/ 90 h 90"/>
                  <a:gd name="T40" fmla="*/ 31 w 62"/>
                  <a:gd name="T41" fmla="*/ 90 h 90"/>
                  <a:gd name="T42" fmla="*/ 31 w 62"/>
                  <a:gd name="T43" fmla="*/ 82 h 90"/>
                  <a:gd name="T44" fmla="*/ 23 w 62"/>
                  <a:gd name="T45" fmla="*/ 74 h 90"/>
                  <a:gd name="T46" fmla="*/ 31 w 62"/>
                  <a:gd name="T47" fmla="*/ 66 h 90"/>
                  <a:gd name="T48" fmla="*/ 31 w 62"/>
                  <a:gd name="T49" fmla="*/ 55 h 90"/>
                  <a:gd name="T50" fmla="*/ 7 w 62"/>
                  <a:gd name="T51" fmla="*/ 31 h 90"/>
                  <a:gd name="T52" fmla="*/ 31 w 62"/>
                  <a:gd name="T53" fmla="*/ 7 h 90"/>
                  <a:gd name="T54" fmla="*/ 31 w 62"/>
                  <a:gd name="T5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90">
                    <a:moveTo>
                      <a:pt x="62" y="0"/>
                    </a:moveTo>
                    <a:cubicBezTo>
                      <a:pt x="31" y="0"/>
                      <a:pt x="31" y="0"/>
                      <a:pt x="31" y="0"/>
                    </a:cubicBezTo>
                    <a:cubicBezTo>
                      <a:pt x="31" y="7"/>
                      <a:pt x="31" y="7"/>
                      <a:pt x="31" y="7"/>
                    </a:cubicBezTo>
                    <a:cubicBezTo>
                      <a:pt x="31" y="7"/>
                      <a:pt x="31" y="7"/>
                      <a:pt x="31" y="7"/>
                    </a:cubicBezTo>
                    <a:cubicBezTo>
                      <a:pt x="44" y="7"/>
                      <a:pt x="55" y="18"/>
                      <a:pt x="55" y="31"/>
                    </a:cubicBezTo>
                    <a:cubicBezTo>
                      <a:pt x="55" y="44"/>
                      <a:pt x="44" y="55"/>
                      <a:pt x="31" y="55"/>
                    </a:cubicBezTo>
                    <a:cubicBezTo>
                      <a:pt x="31" y="55"/>
                      <a:pt x="31" y="55"/>
                      <a:pt x="31" y="55"/>
                    </a:cubicBezTo>
                    <a:cubicBezTo>
                      <a:pt x="31" y="55"/>
                      <a:pt x="31" y="55"/>
                      <a:pt x="31" y="55"/>
                    </a:cubicBezTo>
                    <a:cubicBezTo>
                      <a:pt x="31" y="66"/>
                      <a:pt x="31" y="66"/>
                      <a:pt x="31" y="66"/>
                    </a:cubicBezTo>
                    <a:cubicBezTo>
                      <a:pt x="31" y="66"/>
                      <a:pt x="31" y="66"/>
                      <a:pt x="31" y="66"/>
                    </a:cubicBezTo>
                    <a:cubicBezTo>
                      <a:pt x="35" y="66"/>
                      <a:pt x="39" y="69"/>
                      <a:pt x="39" y="74"/>
                    </a:cubicBezTo>
                    <a:cubicBezTo>
                      <a:pt x="39" y="78"/>
                      <a:pt x="35" y="82"/>
                      <a:pt x="31" y="82"/>
                    </a:cubicBezTo>
                    <a:cubicBezTo>
                      <a:pt x="31" y="82"/>
                      <a:pt x="31" y="82"/>
                      <a:pt x="31" y="82"/>
                    </a:cubicBezTo>
                    <a:cubicBezTo>
                      <a:pt x="31" y="82"/>
                      <a:pt x="31" y="82"/>
                      <a:pt x="31" y="82"/>
                    </a:cubicBezTo>
                    <a:cubicBezTo>
                      <a:pt x="31" y="90"/>
                      <a:pt x="31" y="90"/>
                      <a:pt x="31" y="90"/>
                    </a:cubicBezTo>
                    <a:cubicBezTo>
                      <a:pt x="62" y="90"/>
                      <a:pt x="62" y="90"/>
                      <a:pt x="62" y="90"/>
                    </a:cubicBezTo>
                    <a:lnTo>
                      <a:pt x="62" y="0"/>
                    </a:lnTo>
                    <a:close/>
                    <a:moveTo>
                      <a:pt x="31" y="0"/>
                    </a:moveTo>
                    <a:cubicBezTo>
                      <a:pt x="0" y="0"/>
                      <a:pt x="0" y="0"/>
                      <a:pt x="0" y="0"/>
                    </a:cubicBezTo>
                    <a:cubicBezTo>
                      <a:pt x="0" y="90"/>
                      <a:pt x="0" y="90"/>
                      <a:pt x="0" y="90"/>
                    </a:cubicBezTo>
                    <a:cubicBezTo>
                      <a:pt x="31" y="90"/>
                      <a:pt x="31" y="90"/>
                      <a:pt x="31" y="90"/>
                    </a:cubicBezTo>
                    <a:cubicBezTo>
                      <a:pt x="31" y="82"/>
                      <a:pt x="31" y="82"/>
                      <a:pt x="31" y="82"/>
                    </a:cubicBezTo>
                    <a:cubicBezTo>
                      <a:pt x="26" y="82"/>
                      <a:pt x="23" y="78"/>
                      <a:pt x="23" y="74"/>
                    </a:cubicBezTo>
                    <a:cubicBezTo>
                      <a:pt x="23" y="69"/>
                      <a:pt x="26" y="66"/>
                      <a:pt x="31" y="66"/>
                    </a:cubicBezTo>
                    <a:cubicBezTo>
                      <a:pt x="31" y="55"/>
                      <a:pt x="31" y="55"/>
                      <a:pt x="31" y="55"/>
                    </a:cubicBezTo>
                    <a:cubicBezTo>
                      <a:pt x="18" y="55"/>
                      <a:pt x="7" y="44"/>
                      <a:pt x="7" y="31"/>
                    </a:cubicBezTo>
                    <a:cubicBezTo>
                      <a:pt x="7" y="18"/>
                      <a:pt x="18" y="7"/>
                      <a:pt x="31" y="7"/>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1" name="ïšľîḓè">
                <a:extLst>
                  <a:ext uri="{FF2B5EF4-FFF2-40B4-BE49-F238E27FC236}">
                    <a16:creationId xmlns:a16="http://schemas.microsoft.com/office/drawing/2014/main" id="{0457D1D3-62DD-70CA-545A-5A504C47F24E}"/>
                  </a:ext>
                </a:extLst>
              </p:cNvPr>
              <p:cNvSpPr/>
              <p:nvPr/>
            </p:nvSpPr>
            <p:spPr bwMode="auto">
              <a:xfrm>
                <a:off x="4496766" y="2320105"/>
                <a:ext cx="21326" cy="10663"/>
              </a:xfrm>
              <a:custGeom>
                <a:avLst/>
                <a:gdLst>
                  <a:gd name="T0" fmla="*/ 12 w 12"/>
                  <a:gd name="T1" fmla="*/ 5 h 6"/>
                  <a:gd name="T2" fmla="*/ 7 w 12"/>
                  <a:gd name="T3" fmla="*/ 0 h 6"/>
                  <a:gd name="T4" fmla="*/ 5 w 12"/>
                  <a:gd name="T5" fmla="*/ 0 h 6"/>
                  <a:gd name="T6" fmla="*/ 0 w 12"/>
                  <a:gd name="T7" fmla="*/ 5 h 6"/>
                  <a:gd name="T8" fmla="*/ 0 w 12"/>
                  <a:gd name="T9" fmla="*/ 6 h 6"/>
                  <a:gd name="T10" fmla="*/ 12 w 12"/>
                  <a:gd name="T11" fmla="*/ 6 h 6"/>
                  <a:gd name="T12" fmla="*/ 12 w 1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12" y="5"/>
                    </a:moveTo>
                    <a:cubicBezTo>
                      <a:pt x="12" y="2"/>
                      <a:pt x="10" y="0"/>
                      <a:pt x="7" y="0"/>
                    </a:cubicBezTo>
                    <a:cubicBezTo>
                      <a:pt x="5" y="0"/>
                      <a:pt x="5" y="0"/>
                      <a:pt x="5" y="0"/>
                    </a:cubicBezTo>
                    <a:cubicBezTo>
                      <a:pt x="2" y="0"/>
                      <a:pt x="0" y="2"/>
                      <a:pt x="0" y="5"/>
                    </a:cubicBezTo>
                    <a:cubicBezTo>
                      <a:pt x="0" y="5"/>
                      <a:pt x="0" y="6"/>
                      <a:pt x="0" y="6"/>
                    </a:cubicBezTo>
                    <a:cubicBezTo>
                      <a:pt x="12" y="6"/>
                      <a:pt x="12" y="6"/>
                      <a:pt x="12" y="6"/>
                    </a:cubicBezTo>
                    <a:cubicBezTo>
                      <a:pt x="12" y="6"/>
                      <a:pt x="12"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2" name="îşlíḍe">
                <a:extLst>
                  <a:ext uri="{FF2B5EF4-FFF2-40B4-BE49-F238E27FC236}">
                    <a16:creationId xmlns:a16="http://schemas.microsoft.com/office/drawing/2014/main" id="{26610C53-E122-289E-6B96-8B8268001680}"/>
                  </a:ext>
                </a:extLst>
              </p:cNvPr>
              <p:cNvSpPr/>
              <p:nvPr/>
            </p:nvSpPr>
            <p:spPr bwMode="auto">
              <a:xfrm>
                <a:off x="4482295" y="2337622"/>
                <a:ext cx="111200" cy="162231"/>
              </a:xfrm>
              <a:custGeom>
                <a:avLst/>
                <a:gdLst>
                  <a:gd name="T0" fmla="*/ 31 w 62"/>
                  <a:gd name="T1" fmla="*/ 90 h 90"/>
                  <a:gd name="T2" fmla="*/ 62 w 62"/>
                  <a:gd name="T3" fmla="*/ 90 h 90"/>
                  <a:gd name="T4" fmla="*/ 62 w 62"/>
                  <a:gd name="T5" fmla="*/ 0 h 90"/>
                  <a:gd name="T6" fmla="*/ 31 w 62"/>
                  <a:gd name="T7" fmla="*/ 0 h 90"/>
                  <a:gd name="T8" fmla="*/ 31 w 62"/>
                  <a:gd name="T9" fmla="*/ 7 h 90"/>
                  <a:gd name="T10" fmla="*/ 31 w 62"/>
                  <a:gd name="T11" fmla="*/ 7 h 90"/>
                  <a:gd name="T12" fmla="*/ 31 w 62"/>
                  <a:gd name="T13" fmla="*/ 7 h 90"/>
                  <a:gd name="T14" fmla="*/ 55 w 62"/>
                  <a:gd name="T15" fmla="*/ 31 h 90"/>
                  <a:gd name="T16" fmla="*/ 31 w 62"/>
                  <a:gd name="T17" fmla="*/ 55 h 90"/>
                  <a:gd name="T18" fmla="*/ 31 w 62"/>
                  <a:gd name="T19" fmla="*/ 55 h 90"/>
                  <a:gd name="T20" fmla="*/ 31 w 62"/>
                  <a:gd name="T21" fmla="*/ 66 h 90"/>
                  <a:gd name="T22" fmla="*/ 31 w 62"/>
                  <a:gd name="T23" fmla="*/ 66 h 90"/>
                  <a:gd name="T24" fmla="*/ 39 w 62"/>
                  <a:gd name="T25" fmla="*/ 74 h 90"/>
                  <a:gd name="T26" fmla="*/ 31 w 62"/>
                  <a:gd name="T27" fmla="*/ 82 h 90"/>
                  <a:gd name="T28" fmla="*/ 31 w 62"/>
                  <a:gd name="T29" fmla="*/ 82 h 90"/>
                  <a:gd name="T30" fmla="*/ 31 w 62"/>
                  <a:gd name="T31" fmla="*/ 82 h 90"/>
                  <a:gd name="T32" fmla="*/ 31 w 62"/>
                  <a:gd name="T33" fmla="*/ 90 h 90"/>
                  <a:gd name="T34" fmla="*/ 0 w 62"/>
                  <a:gd name="T35" fmla="*/ 90 h 90"/>
                  <a:gd name="T36" fmla="*/ 31 w 62"/>
                  <a:gd name="T37" fmla="*/ 90 h 90"/>
                  <a:gd name="T38" fmla="*/ 31 w 62"/>
                  <a:gd name="T39" fmla="*/ 82 h 90"/>
                  <a:gd name="T40" fmla="*/ 23 w 62"/>
                  <a:gd name="T41" fmla="*/ 74 h 90"/>
                  <a:gd name="T42" fmla="*/ 31 w 62"/>
                  <a:gd name="T43" fmla="*/ 66 h 90"/>
                  <a:gd name="T44" fmla="*/ 31 w 62"/>
                  <a:gd name="T45" fmla="*/ 55 h 90"/>
                  <a:gd name="T46" fmla="*/ 7 w 62"/>
                  <a:gd name="T47" fmla="*/ 31 h 90"/>
                  <a:gd name="T48" fmla="*/ 31 w 62"/>
                  <a:gd name="T49" fmla="*/ 7 h 90"/>
                  <a:gd name="T50" fmla="*/ 31 w 62"/>
                  <a:gd name="T51" fmla="*/ 0 h 90"/>
                  <a:gd name="T52" fmla="*/ 16 w 62"/>
                  <a:gd name="T53" fmla="*/ 0 h 90"/>
                  <a:gd name="T54" fmla="*/ 12 w 62"/>
                  <a:gd name="T55" fmla="*/ 0 h 90"/>
                  <a:gd name="T56" fmla="*/ 0 w 62"/>
                  <a:gd name="T57" fmla="*/ 0 h 90"/>
                  <a:gd name="T58" fmla="*/ 0 w 62"/>
                  <a:gd name="T5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90">
                    <a:moveTo>
                      <a:pt x="31" y="90"/>
                    </a:moveTo>
                    <a:cubicBezTo>
                      <a:pt x="62" y="90"/>
                      <a:pt x="62" y="90"/>
                      <a:pt x="62" y="90"/>
                    </a:cubicBezTo>
                    <a:cubicBezTo>
                      <a:pt x="62" y="0"/>
                      <a:pt x="62" y="0"/>
                      <a:pt x="62" y="0"/>
                    </a:cubicBezTo>
                    <a:cubicBezTo>
                      <a:pt x="31" y="0"/>
                      <a:pt x="31" y="0"/>
                      <a:pt x="31" y="0"/>
                    </a:cubicBezTo>
                    <a:cubicBezTo>
                      <a:pt x="31" y="7"/>
                      <a:pt x="31" y="7"/>
                      <a:pt x="31" y="7"/>
                    </a:cubicBezTo>
                    <a:cubicBezTo>
                      <a:pt x="31" y="7"/>
                      <a:pt x="31" y="7"/>
                      <a:pt x="31" y="7"/>
                    </a:cubicBezTo>
                    <a:cubicBezTo>
                      <a:pt x="31" y="7"/>
                      <a:pt x="31" y="7"/>
                      <a:pt x="31" y="7"/>
                    </a:cubicBezTo>
                    <a:cubicBezTo>
                      <a:pt x="45" y="7"/>
                      <a:pt x="55" y="18"/>
                      <a:pt x="55" y="31"/>
                    </a:cubicBezTo>
                    <a:cubicBezTo>
                      <a:pt x="55" y="44"/>
                      <a:pt x="45" y="55"/>
                      <a:pt x="31" y="55"/>
                    </a:cubicBezTo>
                    <a:cubicBezTo>
                      <a:pt x="31" y="55"/>
                      <a:pt x="31" y="55"/>
                      <a:pt x="31" y="55"/>
                    </a:cubicBezTo>
                    <a:cubicBezTo>
                      <a:pt x="31" y="66"/>
                      <a:pt x="31" y="66"/>
                      <a:pt x="31" y="66"/>
                    </a:cubicBezTo>
                    <a:cubicBezTo>
                      <a:pt x="31" y="66"/>
                      <a:pt x="31" y="66"/>
                      <a:pt x="31" y="66"/>
                    </a:cubicBezTo>
                    <a:cubicBezTo>
                      <a:pt x="36" y="66"/>
                      <a:pt x="39" y="69"/>
                      <a:pt x="39" y="74"/>
                    </a:cubicBezTo>
                    <a:cubicBezTo>
                      <a:pt x="39" y="78"/>
                      <a:pt x="36" y="82"/>
                      <a:pt x="31" y="82"/>
                    </a:cubicBezTo>
                    <a:cubicBezTo>
                      <a:pt x="31" y="82"/>
                      <a:pt x="31" y="82"/>
                      <a:pt x="31" y="82"/>
                    </a:cubicBezTo>
                    <a:cubicBezTo>
                      <a:pt x="31" y="82"/>
                      <a:pt x="31" y="82"/>
                      <a:pt x="31" y="82"/>
                    </a:cubicBezTo>
                    <a:lnTo>
                      <a:pt x="31" y="90"/>
                    </a:lnTo>
                    <a:close/>
                    <a:moveTo>
                      <a:pt x="0" y="90"/>
                    </a:moveTo>
                    <a:cubicBezTo>
                      <a:pt x="31" y="90"/>
                      <a:pt x="31" y="90"/>
                      <a:pt x="31" y="90"/>
                    </a:cubicBezTo>
                    <a:cubicBezTo>
                      <a:pt x="31" y="82"/>
                      <a:pt x="31" y="82"/>
                      <a:pt x="31" y="82"/>
                    </a:cubicBezTo>
                    <a:cubicBezTo>
                      <a:pt x="27" y="82"/>
                      <a:pt x="23" y="78"/>
                      <a:pt x="23" y="74"/>
                    </a:cubicBezTo>
                    <a:cubicBezTo>
                      <a:pt x="23" y="69"/>
                      <a:pt x="27" y="66"/>
                      <a:pt x="31" y="66"/>
                    </a:cubicBezTo>
                    <a:cubicBezTo>
                      <a:pt x="31" y="55"/>
                      <a:pt x="31" y="55"/>
                      <a:pt x="31" y="55"/>
                    </a:cubicBezTo>
                    <a:cubicBezTo>
                      <a:pt x="18" y="55"/>
                      <a:pt x="7" y="44"/>
                      <a:pt x="7" y="31"/>
                    </a:cubicBezTo>
                    <a:cubicBezTo>
                      <a:pt x="7" y="18"/>
                      <a:pt x="18" y="7"/>
                      <a:pt x="31" y="7"/>
                    </a:cubicBezTo>
                    <a:cubicBezTo>
                      <a:pt x="31" y="0"/>
                      <a:pt x="31" y="0"/>
                      <a:pt x="31" y="0"/>
                    </a:cubicBezTo>
                    <a:cubicBezTo>
                      <a:pt x="16" y="0"/>
                      <a:pt x="16" y="0"/>
                      <a:pt x="16" y="0"/>
                    </a:cubicBezTo>
                    <a:cubicBezTo>
                      <a:pt x="12" y="0"/>
                      <a:pt x="12" y="0"/>
                      <a:pt x="12" y="0"/>
                    </a:cubicBezTo>
                    <a:cubicBezTo>
                      <a:pt x="0" y="0"/>
                      <a:pt x="0" y="0"/>
                      <a:pt x="0" y="0"/>
                    </a:cubicBez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3" name="ísḷíḍe">
                <a:extLst>
                  <a:ext uri="{FF2B5EF4-FFF2-40B4-BE49-F238E27FC236}">
                    <a16:creationId xmlns:a16="http://schemas.microsoft.com/office/drawing/2014/main" id="{B166309A-109C-4839-B287-7B90F7D7D15F}"/>
                  </a:ext>
                </a:extLst>
              </p:cNvPr>
              <p:cNvSpPr/>
              <p:nvPr/>
            </p:nvSpPr>
            <p:spPr bwMode="auto">
              <a:xfrm>
                <a:off x="4508953" y="2365041"/>
                <a:ext cx="59409"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4" name="íṧľíḋe">
                <a:extLst>
                  <a:ext uri="{FF2B5EF4-FFF2-40B4-BE49-F238E27FC236}">
                    <a16:creationId xmlns:a16="http://schemas.microsoft.com/office/drawing/2014/main" id="{1EAF7B9C-8CDC-F6B4-DE7D-232A0392D051}"/>
                  </a:ext>
                </a:extLst>
              </p:cNvPr>
              <p:cNvSpPr/>
              <p:nvPr/>
            </p:nvSpPr>
            <p:spPr bwMode="auto">
              <a:xfrm>
                <a:off x="1265858" y="2067999"/>
                <a:ext cx="623027" cy="624551"/>
              </a:xfrm>
              <a:custGeom>
                <a:avLst/>
                <a:gdLst>
                  <a:gd name="T0" fmla="*/ 173 w 346"/>
                  <a:gd name="T1" fmla="*/ 0 h 347"/>
                  <a:gd name="T2" fmla="*/ 295 w 346"/>
                  <a:gd name="T3" fmla="*/ 51 h 347"/>
                  <a:gd name="T4" fmla="*/ 346 w 346"/>
                  <a:gd name="T5" fmla="*/ 174 h 347"/>
                  <a:gd name="T6" fmla="*/ 295 w 346"/>
                  <a:gd name="T7" fmla="*/ 296 h 347"/>
                  <a:gd name="T8" fmla="*/ 173 w 346"/>
                  <a:gd name="T9" fmla="*/ 347 h 347"/>
                  <a:gd name="T10" fmla="*/ 173 w 346"/>
                  <a:gd name="T11" fmla="*/ 323 h 347"/>
                  <a:gd name="T12" fmla="*/ 278 w 346"/>
                  <a:gd name="T13" fmla="*/ 279 h 347"/>
                  <a:gd name="T14" fmla="*/ 322 w 346"/>
                  <a:gd name="T15" fmla="*/ 174 h 347"/>
                  <a:gd name="T16" fmla="*/ 278 w 346"/>
                  <a:gd name="T17" fmla="*/ 68 h 347"/>
                  <a:gd name="T18" fmla="*/ 173 w 346"/>
                  <a:gd name="T19" fmla="*/ 24 h 347"/>
                  <a:gd name="T20" fmla="*/ 173 w 346"/>
                  <a:gd name="T21" fmla="*/ 0 h 347"/>
                  <a:gd name="T22" fmla="*/ 173 w 346"/>
                  <a:gd name="T23" fmla="*/ 0 h 347"/>
                  <a:gd name="T24" fmla="*/ 173 w 346"/>
                  <a:gd name="T25" fmla="*/ 0 h 347"/>
                  <a:gd name="T26" fmla="*/ 173 w 346"/>
                  <a:gd name="T27" fmla="*/ 24 h 347"/>
                  <a:gd name="T28" fmla="*/ 173 w 346"/>
                  <a:gd name="T29" fmla="*/ 24 h 347"/>
                  <a:gd name="T30" fmla="*/ 67 w 346"/>
                  <a:gd name="T31" fmla="*/ 68 h 347"/>
                  <a:gd name="T32" fmla="*/ 24 w 346"/>
                  <a:gd name="T33" fmla="*/ 174 h 347"/>
                  <a:gd name="T34" fmla="*/ 67 w 346"/>
                  <a:gd name="T35" fmla="*/ 279 h 347"/>
                  <a:gd name="T36" fmla="*/ 173 w 346"/>
                  <a:gd name="T37" fmla="*/ 323 h 347"/>
                  <a:gd name="T38" fmla="*/ 173 w 346"/>
                  <a:gd name="T39" fmla="*/ 323 h 347"/>
                  <a:gd name="T40" fmla="*/ 173 w 346"/>
                  <a:gd name="T41" fmla="*/ 347 h 347"/>
                  <a:gd name="T42" fmla="*/ 173 w 346"/>
                  <a:gd name="T43" fmla="*/ 347 h 347"/>
                  <a:gd name="T44" fmla="*/ 51 w 346"/>
                  <a:gd name="T45" fmla="*/ 296 h 347"/>
                  <a:gd name="T46" fmla="*/ 0 w 346"/>
                  <a:gd name="T47" fmla="*/ 174 h 347"/>
                  <a:gd name="T48" fmla="*/ 51 w 346"/>
                  <a:gd name="T49" fmla="*/ 51 h 347"/>
                  <a:gd name="T50" fmla="*/ 173 w 346"/>
                  <a:gd name="T5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347">
                    <a:moveTo>
                      <a:pt x="173" y="0"/>
                    </a:moveTo>
                    <a:cubicBezTo>
                      <a:pt x="221" y="0"/>
                      <a:pt x="264" y="20"/>
                      <a:pt x="295" y="51"/>
                    </a:cubicBezTo>
                    <a:cubicBezTo>
                      <a:pt x="327" y="82"/>
                      <a:pt x="346" y="126"/>
                      <a:pt x="346" y="174"/>
                    </a:cubicBezTo>
                    <a:cubicBezTo>
                      <a:pt x="346" y="221"/>
                      <a:pt x="327" y="265"/>
                      <a:pt x="295" y="296"/>
                    </a:cubicBezTo>
                    <a:cubicBezTo>
                      <a:pt x="264" y="327"/>
                      <a:pt x="221" y="347"/>
                      <a:pt x="173" y="347"/>
                    </a:cubicBezTo>
                    <a:cubicBezTo>
                      <a:pt x="173" y="323"/>
                      <a:pt x="173" y="323"/>
                      <a:pt x="173" y="323"/>
                    </a:cubicBezTo>
                    <a:cubicBezTo>
                      <a:pt x="214" y="323"/>
                      <a:pt x="251" y="306"/>
                      <a:pt x="278" y="279"/>
                    </a:cubicBezTo>
                    <a:cubicBezTo>
                      <a:pt x="305" y="252"/>
                      <a:pt x="322" y="215"/>
                      <a:pt x="322" y="174"/>
                    </a:cubicBezTo>
                    <a:cubicBezTo>
                      <a:pt x="322" y="132"/>
                      <a:pt x="305" y="95"/>
                      <a:pt x="278" y="68"/>
                    </a:cubicBezTo>
                    <a:cubicBezTo>
                      <a:pt x="251" y="41"/>
                      <a:pt x="214" y="24"/>
                      <a:pt x="173" y="24"/>
                    </a:cubicBezTo>
                    <a:lnTo>
                      <a:pt x="173" y="0"/>
                    </a:lnTo>
                    <a:close/>
                    <a:moveTo>
                      <a:pt x="173" y="0"/>
                    </a:moveTo>
                    <a:cubicBezTo>
                      <a:pt x="173" y="0"/>
                      <a:pt x="173" y="0"/>
                      <a:pt x="173" y="0"/>
                    </a:cubicBezTo>
                    <a:cubicBezTo>
                      <a:pt x="173" y="24"/>
                      <a:pt x="173" y="24"/>
                      <a:pt x="173" y="24"/>
                    </a:cubicBezTo>
                    <a:cubicBezTo>
                      <a:pt x="173" y="24"/>
                      <a:pt x="173" y="24"/>
                      <a:pt x="173" y="24"/>
                    </a:cubicBezTo>
                    <a:cubicBezTo>
                      <a:pt x="132" y="24"/>
                      <a:pt x="94" y="41"/>
                      <a:pt x="67" y="68"/>
                    </a:cubicBezTo>
                    <a:cubicBezTo>
                      <a:pt x="41" y="95"/>
                      <a:pt x="24" y="132"/>
                      <a:pt x="24" y="174"/>
                    </a:cubicBezTo>
                    <a:cubicBezTo>
                      <a:pt x="24" y="215"/>
                      <a:pt x="41" y="252"/>
                      <a:pt x="67" y="279"/>
                    </a:cubicBezTo>
                    <a:cubicBezTo>
                      <a:pt x="94" y="306"/>
                      <a:pt x="132" y="323"/>
                      <a:pt x="173" y="323"/>
                    </a:cubicBezTo>
                    <a:cubicBezTo>
                      <a:pt x="173" y="323"/>
                      <a:pt x="173" y="323"/>
                      <a:pt x="173" y="323"/>
                    </a:cubicBezTo>
                    <a:cubicBezTo>
                      <a:pt x="173" y="347"/>
                      <a:pt x="173" y="347"/>
                      <a:pt x="173" y="347"/>
                    </a:cubicBezTo>
                    <a:cubicBezTo>
                      <a:pt x="173" y="347"/>
                      <a:pt x="173" y="347"/>
                      <a:pt x="173" y="347"/>
                    </a:cubicBezTo>
                    <a:cubicBezTo>
                      <a:pt x="125" y="347"/>
                      <a:pt x="82" y="327"/>
                      <a:pt x="51" y="296"/>
                    </a:cubicBezTo>
                    <a:cubicBezTo>
                      <a:pt x="19" y="265"/>
                      <a:pt x="0" y="221"/>
                      <a:pt x="0" y="174"/>
                    </a:cubicBezTo>
                    <a:cubicBezTo>
                      <a:pt x="0" y="126"/>
                      <a:pt x="19" y="82"/>
                      <a:pt x="51" y="51"/>
                    </a:cubicBezTo>
                    <a:cubicBezTo>
                      <a:pt x="82" y="20"/>
                      <a:pt x="125" y="0"/>
                      <a:pt x="1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5" name="îṡļíḋê">
                <a:extLst>
                  <a:ext uri="{FF2B5EF4-FFF2-40B4-BE49-F238E27FC236}">
                    <a16:creationId xmlns:a16="http://schemas.microsoft.com/office/drawing/2014/main" id="{B2835924-4C7A-B515-1A40-D301A451052E}"/>
                  </a:ext>
                </a:extLst>
              </p:cNvPr>
              <p:cNvSpPr/>
              <p:nvPr/>
            </p:nvSpPr>
            <p:spPr bwMode="auto">
              <a:xfrm>
                <a:off x="1287184" y="2089325"/>
                <a:ext cx="580376" cy="581899"/>
              </a:xfrm>
              <a:prstGeom prst="ellipse">
                <a:avLst/>
              </a:pr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6" name="ïŝľíde">
                <a:extLst>
                  <a:ext uri="{FF2B5EF4-FFF2-40B4-BE49-F238E27FC236}">
                    <a16:creationId xmlns:a16="http://schemas.microsoft.com/office/drawing/2014/main" id="{DCD1AE9C-3116-477E-02D9-D0BE7981A26B}"/>
                  </a:ext>
                </a:extLst>
              </p:cNvPr>
              <p:cNvSpPr/>
              <p:nvPr/>
            </p:nvSpPr>
            <p:spPr bwMode="auto">
              <a:xfrm>
                <a:off x="1366396" y="2180723"/>
                <a:ext cx="421953" cy="333602"/>
              </a:xfrm>
              <a:custGeom>
                <a:avLst/>
                <a:gdLst>
                  <a:gd name="T0" fmla="*/ 210 w 234"/>
                  <a:gd name="T1" fmla="*/ 42 h 185"/>
                  <a:gd name="T2" fmla="*/ 189 w 234"/>
                  <a:gd name="T3" fmla="*/ 42 h 185"/>
                  <a:gd name="T4" fmla="*/ 189 w 234"/>
                  <a:gd name="T5" fmla="*/ 53 h 185"/>
                  <a:gd name="T6" fmla="*/ 213 w 234"/>
                  <a:gd name="T7" fmla="*/ 105 h 185"/>
                  <a:gd name="T8" fmla="*/ 213 w 234"/>
                  <a:gd name="T9" fmla="*/ 129 h 185"/>
                  <a:gd name="T10" fmla="*/ 189 w 234"/>
                  <a:gd name="T11" fmla="*/ 185 h 185"/>
                  <a:gd name="T12" fmla="*/ 234 w 234"/>
                  <a:gd name="T13" fmla="*/ 175 h 185"/>
                  <a:gd name="T14" fmla="*/ 234 w 234"/>
                  <a:gd name="T15" fmla="*/ 67 h 185"/>
                  <a:gd name="T16" fmla="*/ 188 w 234"/>
                  <a:gd name="T17" fmla="*/ 0 h 185"/>
                  <a:gd name="T18" fmla="*/ 117 w 234"/>
                  <a:gd name="T19" fmla="*/ 15 h 185"/>
                  <a:gd name="T20" fmla="*/ 189 w 234"/>
                  <a:gd name="T21" fmla="*/ 42 h 185"/>
                  <a:gd name="T22" fmla="*/ 117 w 234"/>
                  <a:gd name="T23" fmla="*/ 148 h 185"/>
                  <a:gd name="T24" fmla="*/ 178 w 234"/>
                  <a:gd name="T25" fmla="*/ 175 h 185"/>
                  <a:gd name="T26" fmla="*/ 189 w 234"/>
                  <a:gd name="T27" fmla="*/ 185 h 185"/>
                  <a:gd name="T28" fmla="*/ 166 w 234"/>
                  <a:gd name="T29" fmla="*/ 129 h 185"/>
                  <a:gd name="T30" fmla="*/ 189 w 234"/>
                  <a:gd name="T31" fmla="*/ 105 h 185"/>
                  <a:gd name="T32" fmla="*/ 117 w 234"/>
                  <a:gd name="T33" fmla="*/ 53 h 185"/>
                  <a:gd name="T34" fmla="*/ 117 w 234"/>
                  <a:gd name="T35" fmla="*/ 0 h 185"/>
                  <a:gd name="T36" fmla="*/ 44 w 234"/>
                  <a:gd name="T37" fmla="*/ 2 h 185"/>
                  <a:gd name="T38" fmla="*/ 58 w 234"/>
                  <a:gd name="T39" fmla="*/ 15 h 185"/>
                  <a:gd name="T40" fmla="*/ 117 w 234"/>
                  <a:gd name="T41" fmla="*/ 15 h 185"/>
                  <a:gd name="T42" fmla="*/ 44 w 234"/>
                  <a:gd name="T43" fmla="*/ 185 h 185"/>
                  <a:gd name="T44" fmla="*/ 56 w 234"/>
                  <a:gd name="T45" fmla="*/ 175 h 185"/>
                  <a:gd name="T46" fmla="*/ 117 w 234"/>
                  <a:gd name="T47" fmla="*/ 148 h 185"/>
                  <a:gd name="T48" fmla="*/ 44 w 234"/>
                  <a:gd name="T49" fmla="*/ 53 h 185"/>
                  <a:gd name="T50" fmla="*/ 68 w 234"/>
                  <a:gd name="T51" fmla="*/ 105 h 185"/>
                  <a:gd name="T52" fmla="*/ 68 w 234"/>
                  <a:gd name="T53" fmla="*/ 129 h 185"/>
                  <a:gd name="T54" fmla="*/ 44 w 234"/>
                  <a:gd name="T55" fmla="*/ 185 h 185"/>
                  <a:gd name="T56" fmla="*/ 24 w 234"/>
                  <a:gd name="T57" fmla="*/ 42 h 185"/>
                  <a:gd name="T58" fmla="*/ 0 w 234"/>
                  <a:gd name="T59" fmla="*/ 142 h 185"/>
                  <a:gd name="T60" fmla="*/ 0 w 234"/>
                  <a:gd name="T61" fmla="*/ 175 h 185"/>
                  <a:gd name="T62" fmla="*/ 44 w 234"/>
                  <a:gd name="T63" fmla="*/ 185 h 185"/>
                  <a:gd name="T64" fmla="*/ 21 w 234"/>
                  <a:gd name="T65" fmla="*/ 129 h 185"/>
                  <a:gd name="T66" fmla="*/ 44 w 234"/>
                  <a:gd name="T67" fmla="*/ 105 h 185"/>
                  <a:gd name="T68" fmla="*/ 39 w 234"/>
                  <a:gd name="T69" fmla="*/ 53 h 185"/>
                  <a:gd name="T70" fmla="*/ 44 w 234"/>
                  <a:gd name="T7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185">
                    <a:moveTo>
                      <a:pt x="234" y="67"/>
                    </a:moveTo>
                    <a:cubicBezTo>
                      <a:pt x="210" y="42"/>
                      <a:pt x="210" y="42"/>
                      <a:pt x="210" y="42"/>
                    </a:cubicBezTo>
                    <a:cubicBezTo>
                      <a:pt x="189" y="2"/>
                      <a:pt x="189" y="2"/>
                      <a:pt x="189" y="2"/>
                    </a:cubicBezTo>
                    <a:cubicBezTo>
                      <a:pt x="189" y="42"/>
                      <a:pt x="189" y="42"/>
                      <a:pt x="189" y="42"/>
                    </a:cubicBezTo>
                    <a:cubicBezTo>
                      <a:pt x="195" y="53"/>
                      <a:pt x="195" y="53"/>
                      <a:pt x="195" y="53"/>
                    </a:cubicBezTo>
                    <a:cubicBezTo>
                      <a:pt x="189" y="53"/>
                      <a:pt x="189" y="53"/>
                      <a:pt x="189" y="53"/>
                    </a:cubicBezTo>
                    <a:cubicBezTo>
                      <a:pt x="189" y="105"/>
                      <a:pt x="189" y="105"/>
                      <a:pt x="189" y="105"/>
                    </a:cubicBezTo>
                    <a:cubicBezTo>
                      <a:pt x="213" y="105"/>
                      <a:pt x="213" y="105"/>
                      <a:pt x="213" y="105"/>
                    </a:cubicBezTo>
                    <a:cubicBezTo>
                      <a:pt x="213" y="129"/>
                      <a:pt x="213" y="129"/>
                      <a:pt x="213" y="129"/>
                    </a:cubicBezTo>
                    <a:cubicBezTo>
                      <a:pt x="213" y="129"/>
                      <a:pt x="213" y="129"/>
                      <a:pt x="213" y="129"/>
                    </a:cubicBezTo>
                    <a:cubicBezTo>
                      <a:pt x="189" y="129"/>
                      <a:pt x="189" y="129"/>
                      <a:pt x="189" y="129"/>
                    </a:cubicBezTo>
                    <a:cubicBezTo>
                      <a:pt x="189" y="185"/>
                      <a:pt x="189" y="185"/>
                      <a:pt x="189" y="185"/>
                    </a:cubicBezTo>
                    <a:cubicBezTo>
                      <a:pt x="223" y="185"/>
                      <a:pt x="223" y="185"/>
                      <a:pt x="223" y="185"/>
                    </a:cubicBezTo>
                    <a:cubicBezTo>
                      <a:pt x="229" y="185"/>
                      <a:pt x="234" y="180"/>
                      <a:pt x="234" y="175"/>
                    </a:cubicBezTo>
                    <a:cubicBezTo>
                      <a:pt x="234" y="148"/>
                      <a:pt x="234" y="148"/>
                      <a:pt x="234" y="148"/>
                    </a:cubicBezTo>
                    <a:lnTo>
                      <a:pt x="234" y="67"/>
                    </a:lnTo>
                    <a:close/>
                    <a:moveTo>
                      <a:pt x="189" y="2"/>
                    </a:moveTo>
                    <a:cubicBezTo>
                      <a:pt x="188" y="0"/>
                      <a:pt x="188" y="0"/>
                      <a:pt x="188" y="0"/>
                    </a:cubicBezTo>
                    <a:cubicBezTo>
                      <a:pt x="117" y="0"/>
                      <a:pt x="117" y="0"/>
                      <a:pt x="117" y="0"/>
                    </a:cubicBezTo>
                    <a:cubicBezTo>
                      <a:pt x="117" y="15"/>
                      <a:pt x="117" y="15"/>
                      <a:pt x="117" y="15"/>
                    </a:cubicBezTo>
                    <a:cubicBezTo>
                      <a:pt x="175" y="15"/>
                      <a:pt x="175" y="15"/>
                      <a:pt x="175" y="15"/>
                    </a:cubicBezTo>
                    <a:cubicBezTo>
                      <a:pt x="189" y="42"/>
                      <a:pt x="189" y="42"/>
                      <a:pt x="189" y="42"/>
                    </a:cubicBezTo>
                    <a:cubicBezTo>
                      <a:pt x="189" y="2"/>
                      <a:pt x="189" y="2"/>
                      <a:pt x="189" y="2"/>
                    </a:cubicBezTo>
                    <a:close/>
                    <a:moveTo>
                      <a:pt x="117" y="148"/>
                    </a:moveTo>
                    <a:cubicBezTo>
                      <a:pt x="178" y="148"/>
                      <a:pt x="178" y="148"/>
                      <a:pt x="178" y="148"/>
                    </a:cubicBezTo>
                    <a:cubicBezTo>
                      <a:pt x="178" y="175"/>
                      <a:pt x="178" y="175"/>
                      <a:pt x="178" y="175"/>
                    </a:cubicBezTo>
                    <a:cubicBezTo>
                      <a:pt x="178" y="180"/>
                      <a:pt x="183" y="185"/>
                      <a:pt x="189" y="185"/>
                    </a:cubicBezTo>
                    <a:cubicBezTo>
                      <a:pt x="189" y="185"/>
                      <a:pt x="189" y="185"/>
                      <a:pt x="189" y="185"/>
                    </a:cubicBezTo>
                    <a:cubicBezTo>
                      <a:pt x="189" y="129"/>
                      <a:pt x="189" y="129"/>
                      <a:pt x="189" y="129"/>
                    </a:cubicBezTo>
                    <a:cubicBezTo>
                      <a:pt x="166" y="129"/>
                      <a:pt x="166" y="129"/>
                      <a:pt x="166" y="129"/>
                    </a:cubicBezTo>
                    <a:cubicBezTo>
                      <a:pt x="166" y="105"/>
                      <a:pt x="166" y="105"/>
                      <a:pt x="166" y="105"/>
                    </a:cubicBezTo>
                    <a:cubicBezTo>
                      <a:pt x="189" y="105"/>
                      <a:pt x="189" y="105"/>
                      <a:pt x="189" y="105"/>
                    </a:cubicBezTo>
                    <a:cubicBezTo>
                      <a:pt x="189" y="53"/>
                      <a:pt x="189" y="53"/>
                      <a:pt x="189" y="53"/>
                    </a:cubicBezTo>
                    <a:cubicBezTo>
                      <a:pt x="117" y="53"/>
                      <a:pt x="117" y="53"/>
                      <a:pt x="117" y="53"/>
                    </a:cubicBezTo>
                    <a:lnTo>
                      <a:pt x="117" y="148"/>
                    </a:lnTo>
                    <a:close/>
                    <a:moveTo>
                      <a:pt x="117" y="0"/>
                    </a:moveTo>
                    <a:cubicBezTo>
                      <a:pt x="45" y="0"/>
                      <a:pt x="45" y="0"/>
                      <a:pt x="45" y="0"/>
                    </a:cubicBezTo>
                    <a:cubicBezTo>
                      <a:pt x="44" y="2"/>
                      <a:pt x="44" y="2"/>
                      <a:pt x="44" y="2"/>
                    </a:cubicBezTo>
                    <a:cubicBezTo>
                      <a:pt x="44" y="42"/>
                      <a:pt x="44" y="42"/>
                      <a:pt x="44" y="42"/>
                    </a:cubicBezTo>
                    <a:cubicBezTo>
                      <a:pt x="58" y="15"/>
                      <a:pt x="58" y="15"/>
                      <a:pt x="58" y="15"/>
                    </a:cubicBezTo>
                    <a:cubicBezTo>
                      <a:pt x="58" y="15"/>
                      <a:pt x="58" y="15"/>
                      <a:pt x="58" y="15"/>
                    </a:cubicBezTo>
                    <a:cubicBezTo>
                      <a:pt x="117" y="15"/>
                      <a:pt x="117" y="15"/>
                      <a:pt x="117" y="15"/>
                    </a:cubicBezTo>
                    <a:cubicBezTo>
                      <a:pt x="117" y="0"/>
                      <a:pt x="117" y="0"/>
                      <a:pt x="117" y="0"/>
                    </a:cubicBezTo>
                    <a:close/>
                    <a:moveTo>
                      <a:pt x="44" y="185"/>
                    </a:moveTo>
                    <a:cubicBezTo>
                      <a:pt x="45" y="185"/>
                      <a:pt x="45" y="185"/>
                      <a:pt x="45" y="185"/>
                    </a:cubicBezTo>
                    <a:cubicBezTo>
                      <a:pt x="51" y="185"/>
                      <a:pt x="56" y="180"/>
                      <a:pt x="56" y="175"/>
                    </a:cubicBezTo>
                    <a:cubicBezTo>
                      <a:pt x="56" y="148"/>
                      <a:pt x="56" y="148"/>
                      <a:pt x="56" y="148"/>
                    </a:cubicBezTo>
                    <a:cubicBezTo>
                      <a:pt x="117" y="148"/>
                      <a:pt x="117" y="148"/>
                      <a:pt x="117" y="148"/>
                    </a:cubicBezTo>
                    <a:cubicBezTo>
                      <a:pt x="117" y="53"/>
                      <a:pt x="117" y="53"/>
                      <a:pt x="117" y="53"/>
                    </a:cubicBezTo>
                    <a:cubicBezTo>
                      <a:pt x="44" y="53"/>
                      <a:pt x="44" y="53"/>
                      <a:pt x="44" y="53"/>
                    </a:cubicBezTo>
                    <a:cubicBezTo>
                      <a:pt x="44" y="105"/>
                      <a:pt x="44" y="105"/>
                      <a:pt x="44" y="105"/>
                    </a:cubicBezTo>
                    <a:cubicBezTo>
                      <a:pt x="68" y="105"/>
                      <a:pt x="68" y="105"/>
                      <a:pt x="68" y="105"/>
                    </a:cubicBezTo>
                    <a:cubicBezTo>
                      <a:pt x="68" y="129"/>
                      <a:pt x="68" y="129"/>
                      <a:pt x="68" y="129"/>
                    </a:cubicBezTo>
                    <a:cubicBezTo>
                      <a:pt x="68" y="129"/>
                      <a:pt x="68" y="129"/>
                      <a:pt x="68" y="129"/>
                    </a:cubicBezTo>
                    <a:cubicBezTo>
                      <a:pt x="44" y="129"/>
                      <a:pt x="44" y="129"/>
                      <a:pt x="44" y="129"/>
                    </a:cubicBezTo>
                    <a:lnTo>
                      <a:pt x="44" y="185"/>
                    </a:lnTo>
                    <a:close/>
                    <a:moveTo>
                      <a:pt x="44" y="2"/>
                    </a:moveTo>
                    <a:cubicBezTo>
                      <a:pt x="24" y="42"/>
                      <a:pt x="24" y="42"/>
                      <a:pt x="24" y="42"/>
                    </a:cubicBezTo>
                    <a:cubicBezTo>
                      <a:pt x="0" y="67"/>
                      <a:pt x="0" y="67"/>
                      <a:pt x="0" y="67"/>
                    </a:cubicBezTo>
                    <a:cubicBezTo>
                      <a:pt x="0" y="142"/>
                      <a:pt x="0" y="142"/>
                      <a:pt x="0" y="142"/>
                    </a:cubicBezTo>
                    <a:cubicBezTo>
                      <a:pt x="0" y="148"/>
                      <a:pt x="0" y="148"/>
                      <a:pt x="0" y="148"/>
                    </a:cubicBezTo>
                    <a:cubicBezTo>
                      <a:pt x="0" y="175"/>
                      <a:pt x="0" y="175"/>
                      <a:pt x="0" y="175"/>
                    </a:cubicBezTo>
                    <a:cubicBezTo>
                      <a:pt x="0" y="180"/>
                      <a:pt x="5" y="185"/>
                      <a:pt x="11" y="185"/>
                    </a:cubicBezTo>
                    <a:cubicBezTo>
                      <a:pt x="44" y="185"/>
                      <a:pt x="44" y="185"/>
                      <a:pt x="44" y="185"/>
                    </a:cubicBezTo>
                    <a:cubicBezTo>
                      <a:pt x="44" y="129"/>
                      <a:pt x="44" y="129"/>
                      <a:pt x="44" y="129"/>
                    </a:cubicBezTo>
                    <a:cubicBezTo>
                      <a:pt x="21" y="129"/>
                      <a:pt x="21" y="129"/>
                      <a:pt x="21" y="129"/>
                    </a:cubicBezTo>
                    <a:cubicBezTo>
                      <a:pt x="21" y="105"/>
                      <a:pt x="21" y="105"/>
                      <a:pt x="21" y="105"/>
                    </a:cubicBezTo>
                    <a:cubicBezTo>
                      <a:pt x="44" y="105"/>
                      <a:pt x="44" y="105"/>
                      <a:pt x="44" y="105"/>
                    </a:cubicBezTo>
                    <a:cubicBezTo>
                      <a:pt x="44" y="53"/>
                      <a:pt x="44" y="53"/>
                      <a:pt x="44" y="53"/>
                    </a:cubicBezTo>
                    <a:cubicBezTo>
                      <a:pt x="39" y="53"/>
                      <a:pt x="39" y="53"/>
                      <a:pt x="39" y="53"/>
                    </a:cubicBezTo>
                    <a:cubicBezTo>
                      <a:pt x="44" y="42"/>
                      <a:pt x="44" y="42"/>
                      <a:pt x="44" y="42"/>
                    </a:cubicBez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7" name="ïšliḓé">
                <a:extLst>
                  <a:ext uri="{FF2B5EF4-FFF2-40B4-BE49-F238E27FC236}">
                    <a16:creationId xmlns:a16="http://schemas.microsoft.com/office/drawing/2014/main" id="{0F4988F7-C7FF-F2CC-44A6-E68DEA5D30E6}"/>
                  </a:ext>
                </a:extLst>
              </p:cNvPr>
              <p:cNvSpPr/>
              <p:nvPr/>
            </p:nvSpPr>
            <p:spPr bwMode="auto">
              <a:xfrm>
                <a:off x="4514285" y="3992682"/>
                <a:ext cx="617696" cy="348073"/>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8" name="ïṥḷiḓe">
                <a:extLst>
                  <a:ext uri="{FF2B5EF4-FFF2-40B4-BE49-F238E27FC236}">
                    <a16:creationId xmlns:a16="http://schemas.microsoft.com/office/drawing/2014/main" id="{2E443C0F-DAC1-8302-E881-45DD32AC8931}"/>
                  </a:ext>
                </a:extLst>
              </p:cNvPr>
              <p:cNvSpPr/>
              <p:nvPr/>
            </p:nvSpPr>
            <p:spPr bwMode="auto">
              <a:xfrm>
                <a:off x="562096" y="3985828"/>
                <a:ext cx="615411" cy="354928"/>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89" name="ïşḷïḋe">
                <a:extLst>
                  <a:ext uri="{FF2B5EF4-FFF2-40B4-BE49-F238E27FC236}">
                    <a16:creationId xmlns:a16="http://schemas.microsoft.com/office/drawing/2014/main" id="{1FD43EC7-0D36-84A3-283C-F7244E02CF6A}"/>
                  </a:ext>
                </a:extLst>
              </p:cNvPr>
              <p:cNvSpPr/>
              <p:nvPr/>
            </p:nvSpPr>
            <p:spPr bwMode="auto">
              <a:xfrm>
                <a:off x="5215001" y="2863921"/>
                <a:ext cx="39605" cy="41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0" name="iṧľíḓè">
                <a:extLst>
                  <a:ext uri="{FF2B5EF4-FFF2-40B4-BE49-F238E27FC236}">
                    <a16:creationId xmlns:a16="http://schemas.microsoft.com/office/drawing/2014/main" id="{B31B1FEF-71A4-0D93-17EB-0A697440641A}"/>
                  </a:ext>
                </a:extLst>
              </p:cNvPr>
              <p:cNvSpPr/>
              <p:nvPr/>
            </p:nvSpPr>
            <p:spPr bwMode="auto">
              <a:xfrm>
                <a:off x="5054293" y="2984261"/>
                <a:ext cx="90636" cy="89874"/>
              </a:xfrm>
              <a:custGeom>
                <a:avLst/>
                <a:gdLst>
                  <a:gd name="T0" fmla="*/ 25 w 50"/>
                  <a:gd name="T1" fmla="*/ 50 h 50"/>
                  <a:gd name="T2" fmla="*/ 50 w 50"/>
                  <a:gd name="T3" fmla="*/ 25 h 50"/>
                  <a:gd name="T4" fmla="*/ 25 w 50"/>
                  <a:gd name="T5" fmla="*/ 0 h 50"/>
                  <a:gd name="T6" fmla="*/ 25 w 50"/>
                  <a:gd name="T7" fmla="*/ 12 h 50"/>
                  <a:gd name="T8" fmla="*/ 39 w 50"/>
                  <a:gd name="T9" fmla="*/ 25 h 50"/>
                  <a:gd name="T10" fmla="*/ 25 w 50"/>
                  <a:gd name="T11" fmla="*/ 39 h 50"/>
                  <a:gd name="T12" fmla="*/ 25 w 50"/>
                  <a:gd name="T13" fmla="*/ 50 h 50"/>
                  <a:gd name="T14" fmla="*/ 25 w 50"/>
                  <a:gd name="T15" fmla="*/ 39 h 50"/>
                  <a:gd name="T16" fmla="*/ 25 w 50"/>
                  <a:gd name="T17" fmla="*/ 39 h 50"/>
                  <a:gd name="T18" fmla="*/ 25 w 50"/>
                  <a:gd name="T19" fmla="*/ 0 h 50"/>
                  <a:gd name="T20" fmla="*/ 0 w 50"/>
                  <a:gd name="T21" fmla="*/ 25 h 50"/>
                  <a:gd name="T22" fmla="*/ 25 w 50"/>
                  <a:gd name="T23" fmla="*/ 50 h 50"/>
                  <a:gd name="T24" fmla="*/ 25 w 50"/>
                  <a:gd name="T25" fmla="*/ 39 h 50"/>
                  <a:gd name="T26" fmla="*/ 25 w 50"/>
                  <a:gd name="T27" fmla="*/ 39 h 50"/>
                  <a:gd name="T28" fmla="*/ 12 w 50"/>
                  <a:gd name="T29" fmla="*/ 25 h 50"/>
                  <a:gd name="T30" fmla="*/ 25 w 50"/>
                  <a:gd name="T31" fmla="*/ 12 h 50"/>
                  <a:gd name="T32" fmla="*/ 25 w 5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25" y="50"/>
                    </a:moveTo>
                    <a:cubicBezTo>
                      <a:pt x="39" y="50"/>
                      <a:pt x="50" y="39"/>
                      <a:pt x="50" y="25"/>
                    </a:cubicBezTo>
                    <a:cubicBezTo>
                      <a:pt x="50" y="11"/>
                      <a:pt x="39" y="0"/>
                      <a:pt x="25" y="0"/>
                    </a:cubicBezTo>
                    <a:cubicBezTo>
                      <a:pt x="25" y="12"/>
                      <a:pt x="25" y="12"/>
                      <a:pt x="25" y="12"/>
                    </a:cubicBezTo>
                    <a:cubicBezTo>
                      <a:pt x="33" y="12"/>
                      <a:pt x="39" y="18"/>
                      <a:pt x="39" y="25"/>
                    </a:cubicBezTo>
                    <a:cubicBezTo>
                      <a:pt x="39" y="33"/>
                      <a:pt x="33" y="39"/>
                      <a:pt x="25" y="39"/>
                    </a:cubicBezTo>
                    <a:cubicBezTo>
                      <a:pt x="25" y="50"/>
                      <a:pt x="25" y="50"/>
                      <a:pt x="25" y="50"/>
                    </a:cubicBezTo>
                    <a:close/>
                    <a:moveTo>
                      <a:pt x="25" y="39"/>
                    </a:moveTo>
                    <a:cubicBezTo>
                      <a:pt x="25" y="39"/>
                      <a:pt x="25" y="39"/>
                      <a:pt x="25" y="39"/>
                    </a:cubicBezTo>
                    <a:moveTo>
                      <a:pt x="25" y="0"/>
                    </a:moveTo>
                    <a:cubicBezTo>
                      <a:pt x="11" y="0"/>
                      <a:pt x="0" y="11"/>
                      <a:pt x="0" y="25"/>
                    </a:cubicBezTo>
                    <a:cubicBezTo>
                      <a:pt x="0" y="39"/>
                      <a:pt x="11" y="50"/>
                      <a:pt x="25" y="50"/>
                    </a:cubicBezTo>
                    <a:cubicBezTo>
                      <a:pt x="25" y="39"/>
                      <a:pt x="25" y="39"/>
                      <a:pt x="25" y="39"/>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1" name="ïṡḷíďe">
                <a:extLst>
                  <a:ext uri="{FF2B5EF4-FFF2-40B4-BE49-F238E27FC236}">
                    <a16:creationId xmlns:a16="http://schemas.microsoft.com/office/drawing/2014/main" id="{55798B79-55E7-9F4B-20DA-1334604F2371}"/>
                  </a:ext>
                </a:extLst>
              </p:cNvPr>
              <p:cNvSpPr/>
              <p:nvPr/>
            </p:nvSpPr>
            <p:spPr bwMode="auto">
              <a:xfrm>
                <a:off x="5047438" y="2964458"/>
                <a:ext cx="105869" cy="38082"/>
              </a:xfrm>
              <a:custGeom>
                <a:avLst/>
                <a:gdLst>
                  <a:gd name="T0" fmla="*/ 4 w 59"/>
                  <a:gd name="T1" fmla="*/ 21 h 21"/>
                  <a:gd name="T2" fmla="*/ 7 w 59"/>
                  <a:gd name="T3" fmla="*/ 19 h 21"/>
                  <a:gd name="T4" fmla="*/ 29 w 59"/>
                  <a:gd name="T5" fmla="*/ 7 h 21"/>
                  <a:gd name="T6" fmla="*/ 51 w 59"/>
                  <a:gd name="T7" fmla="*/ 19 h 21"/>
                  <a:gd name="T8" fmla="*/ 57 w 59"/>
                  <a:gd name="T9" fmla="*/ 20 h 21"/>
                  <a:gd name="T10" fmla="*/ 58 w 59"/>
                  <a:gd name="T11" fmla="*/ 15 h 21"/>
                  <a:gd name="T12" fmla="*/ 29 w 59"/>
                  <a:gd name="T13" fmla="*/ 0 h 21"/>
                  <a:gd name="T14" fmla="*/ 1 w 59"/>
                  <a:gd name="T15" fmla="*/ 15 h 21"/>
                  <a:gd name="T16" fmla="*/ 2 w 59"/>
                  <a:gd name="T17" fmla="*/ 20 h 21"/>
                  <a:gd name="T18" fmla="*/ 4 w 5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4" y="21"/>
                    </a:moveTo>
                    <a:cubicBezTo>
                      <a:pt x="5" y="21"/>
                      <a:pt x="6" y="20"/>
                      <a:pt x="7" y="19"/>
                    </a:cubicBezTo>
                    <a:cubicBezTo>
                      <a:pt x="12" y="12"/>
                      <a:pt x="20" y="7"/>
                      <a:pt x="29" y="7"/>
                    </a:cubicBezTo>
                    <a:cubicBezTo>
                      <a:pt x="38" y="7"/>
                      <a:pt x="46" y="12"/>
                      <a:pt x="51" y="19"/>
                    </a:cubicBezTo>
                    <a:cubicBezTo>
                      <a:pt x="52" y="21"/>
                      <a:pt x="55" y="21"/>
                      <a:pt x="57" y="20"/>
                    </a:cubicBezTo>
                    <a:cubicBezTo>
                      <a:pt x="58" y="19"/>
                      <a:pt x="59" y="16"/>
                      <a:pt x="58" y="15"/>
                    </a:cubicBezTo>
                    <a:cubicBezTo>
                      <a:pt x="51" y="5"/>
                      <a:pt x="41" y="0"/>
                      <a:pt x="29" y="0"/>
                    </a:cubicBezTo>
                    <a:cubicBezTo>
                      <a:pt x="18" y="0"/>
                      <a:pt x="7" y="5"/>
                      <a:pt x="1" y="15"/>
                    </a:cubicBezTo>
                    <a:cubicBezTo>
                      <a:pt x="0" y="16"/>
                      <a:pt x="0" y="19"/>
                      <a:pt x="2" y="20"/>
                    </a:cubicBezTo>
                    <a:cubicBezTo>
                      <a:pt x="2" y="21"/>
                      <a:pt x="3" y="2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2" name="iśļíďe">
                <a:extLst>
                  <a:ext uri="{FF2B5EF4-FFF2-40B4-BE49-F238E27FC236}">
                    <a16:creationId xmlns:a16="http://schemas.microsoft.com/office/drawing/2014/main" id="{8141B715-6D4B-4966-CB6E-8159C50399A9}"/>
                  </a:ext>
                </a:extLst>
              </p:cNvPr>
              <p:cNvSpPr/>
              <p:nvPr/>
            </p:nvSpPr>
            <p:spPr bwMode="auto">
              <a:xfrm>
                <a:off x="5216524" y="2984261"/>
                <a:ext cx="89874" cy="89874"/>
              </a:xfrm>
              <a:custGeom>
                <a:avLst/>
                <a:gdLst>
                  <a:gd name="T0" fmla="*/ 25 w 50"/>
                  <a:gd name="T1" fmla="*/ 0 h 50"/>
                  <a:gd name="T2" fmla="*/ 25 w 50"/>
                  <a:gd name="T3" fmla="*/ 0 h 50"/>
                  <a:gd name="T4" fmla="*/ 25 w 50"/>
                  <a:gd name="T5" fmla="*/ 12 h 50"/>
                  <a:gd name="T6" fmla="*/ 25 w 50"/>
                  <a:gd name="T7" fmla="*/ 12 h 50"/>
                  <a:gd name="T8" fmla="*/ 39 w 50"/>
                  <a:gd name="T9" fmla="*/ 25 h 50"/>
                  <a:gd name="T10" fmla="*/ 25 w 50"/>
                  <a:gd name="T11" fmla="*/ 39 h 50"/>
                  <a:gd name="T12" fmla="*/ 25 w 50"/>
                  <a:gd name="T13" fmla="*/ 39 h 50"/>
                  <a:gd name="T14" fmla="*/ 25 w 50"/>
                  <a:gd name="T15" fmla="*/ 39 h 50"/>
                  <a:gd name="T16" fmla="*/ 25 w 50"/>
                  <a:gd name="T17" fmla="*/ 50 h 50"/>
                  <a:gd name="T18" fmla="*/ 25 w 50"/>
                  <a:gd name="T19" fmla="*/ 50 h 50"/>
                  <a:gd name="T20" fmla="*/ 50 w 50"/>
                  <a:gd name="T21" fmla="*/ 25 h 50"/>
                  <a:gd name="T22" fmla="*/ 25 w 50"/>
                  <a:gd name="T23" fmla="*/ 0 h 50"/>
                  <a:gd name="T24" fmla="*/ 25 w 50"/>
                  <a:gd name="T25" fmla="*/ 0 h 50"/>
                  <a:gd name="T26" fmla="*/ 0 w 50"/>
                  <a:gd name="T27" fmla="*/ 25 h 50"/>
                  <a:gd name="T28" fmla="*/ 25 w 50"/>
                  <a:gd name="T29" fmla="*/ 50 h 50"/>
                  <a:gd name="T30" fmla="*/ 25 w 50"/>
                  <a:gd name="T31" fmla="*/ 39 h 50"/>
                  <a:gd name="T32" fmla="*/ 12 w 50"/>
                  <a:gd name="T33" fmla="*/ 25 h 50"/>
                  <a:gd name="T34" fmla="*/ 25 w 50"/>
                  <a:gd name="T35" fmla="*/ 12 h 50"/>
                  <a:gd name="T36" fmla="*/ 25 w 50"/>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25" y="0"/>
                    </a:moveTo>
                    <a:cubicBezTo>
                      <a:pt x="25" y="0"/>
                      <a:pt x="25" y="0"/>
                      <a:pt x="25" y="0"/>
                    </a:cubicBezTo>
                    <a:cubicBezTo>
                      <a:pt x="25" y="12"/>
                      <a:pt x="25" y="12"/>
                      <a:pt x="25" y="12"/>
                    </a:cubicBezTo>
                    <a:cubicBezTo>
                      <a:pt x="25" y="12"/>
                      <a:pt x="25" y="12"/>
                      <a:pt x="25" y="12"/>
                    </a:cubicBezTo>
                    <a:cubicBezTo>
                      <a:pt x="33" y="12"/>
                      <a:pt x="39" y="18"/>
                      <a:pt x="39" y="25"/>
                    </a:cubicBezTo>
                    <a:cubicBezTo>
                      <a:pt x="39" y="33"/>
                      <a:pt x="33" y="39"/>
                      <a:pt x="25" y="39"/>
                    </a:cubicBezTo>
                    <a:cubicBezTo>
                      <a:pt x="25" y="39"/>
                      <a:pt x="25" y="39"/>
                      <a:pt x="25" y="39"/>
                    </a:cubicBezTo>
                    <a:cubicBezTo>
                      <a:pt x="25" y="39"/>
                      <a:pt x="25" y="39"/>
                      <a:pt x="25" y="39"/>
                    </a:cubicBezTo>
                    <a:cubicBezTo>
                      <a:pt x="25" y="50"/>
                      <a:pt x="25" y="50"/>
                      <a:pt x="25" y="50"/>
                    </a:cubicBezTo>
                    <a:cubicBezTo>
                      <a:pt x="25" y="50"/>
                      <a:pt x="25" y="50"/>
                      <a:pt x="25" y="50"/>
                    </a:cubicBezTo>
                    <a:cubicBezTo>
                      <a:pt x="39" y="50"/>
                      <a:pt x="50" y="39"/>
                      <a:pt x="50" y="25"/>
                    </a:cubicBezTo>
                    <a:cubicBezTo>
                      <a:pt x="50" y="11"/>
                      <a:pt x="39" y="0"/>
                      <a:pt x="25" y="0"/>
                    </a:cubicBezTo>
                    <a:close/>
                    <a:moveTo>
                      <a:pt x="25" y="0"/>
                    </a:moveTo>
                    <a:cubicBezTo>
                      <a:pt x="12" y="0"/>
                      <a:pt x="0" y="11"/>
                      <a:pt x="0" y="25"/>
                    </a:cubicBezTo>
                    <a:cubicBezTo>
                      <a:pt x="0" y="39"/>
                      <a:pt x="12" y="50"/>
                      <a:pt x="25" y="50"/>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3" name="ïṡḻïďé">
                <a:extLst>
                  <a:ext uri="{FF2B5EF4-FFF2-40B4-BE49-F238E27FC236}">
                    <a16:creationId xmlns:a16="http://schemas.microsoft.com/office/drawing/2014/main" id="{F64AF90B-2B10-D393-16FB-02277CB381D3}"/>
                  </a:ext>
                </a:extLst>
              </p:cNvPr>
              <p:cNvSpPr/>
              <p:nvPr/>
            </p:nvSpPr>
            <p:spPr bwMode="auto">
              <a:xfrm>
                <a:off x="5209669" y="2964458"/>
                <a:ext cx="105869" cy="38082"/>
              </a:xfrm>
              <a:custGeom>
                <a:avLst/>
                <a:gdLst>
                  <a:gd name="T0" fmla="*/ 29 w 59"/>
                  <a:gd name="T1" fmla="*/ 0 h 21"/>
                  <a:gd name="T2" fmla="*/ 1 w 59"/>
                  <a:gd name="T3" fmla="*/ 15 h 21"/>
                  <a:gd name="T4" fmla="*/ 2 w 59"/>
                  <a:gd name="T5" fmla="*/ 20 h 21"/>
                  <a:gd name="T6" fmla="*/ 4 w 59"/>
                  <a:gd name="T7" fmla="*/ 21 h 21"/>
                  <a:gd name="T8" fmla="*/ 7 w 59"/>
                  <a:gd name="T9" fmla="*/ 19 h 21"/>
                  <a:gd name="T10" fmla="*/ 29 w 59"/>
                  <a:gd name="T11" fmla="*/ 7 h 21"/>
                  <a:gd name="T12" fmla="*/ 51 w 59"/>
                  <a:gd name="T13" fmla="*/ 19 h 21"/>
                  <a:gd name="T14" fmla="*/ 57 w 59"/>
                  <a:gd name="T15" fmla="*/ 20 h 21"/>
                  <a:gd name="T16" fmla="*/ 58 w 59"/>
                  <a:gd name="T17" fmla="*/ 15 h 21"/>
                  <a:gd name="T18" fmla="*/ 29 w 5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29" y="0"/>
                    </a:moveTo>
                    <a:cubicBezTo>
                      <a:pt x="18" y="0"/>
                      <a:pt x="7" y="5"/>
                      <a:pt x="1" y="15"/>
                    </a:cubicBezTo>
                    <a:cubicBezTo>
                      <a:pt x="0" y="16"/>
                      <a:pt x="0" y="19"/>
                      <a:pt x="2" y="20"/>
                    </a:cubicBezTo>
                    <a:cubicBezTo>
                      <a:pt x="3" y="21"/>
                      <a:pt x="3" y="21"/>
                      <a:pt x="4" y="21"/>
                    </a:cubicBezTo>
                    <a:cubicBezTo>
                      <a:pt x="5" y="21"/>
                      <a:pt x="7" y="20"/>
                      <a:pt x="7" y="19"/>
                    </a:cubicBezTo>
                    <a:cubicBezTo>
                      <a:pt x="12" y="12"/>
                      <a:pt x="20" y="7"/>
                      <a:pt x="29" y="7"/>
                    </a:cubicBezTo>
                    <a:cubicBezTo>
                      <a:pt x="38" y="7"/>
                      <a:pt x="46" y="12"/>
                      <a:pt x="51" y="19"/>
                    </a:cubicBezTo>
                    <a:cubicBezTo>
                      <a:pt x="53" y="21"/>
                      <a:pt x="55" y="21"/>
                      <a:pt x="57" y="20"/>
                    </a:cubicBezTo>
                    <a:cubicBezTo>
                      <a:pt x="58" y="19"/>
                      <a:pt x="59" y="16"/>
                      <a:pt x="58" y="15"/>
                    </a:cubicBezTo>
                    <a:cubicBezTo>
                      <a:pt x="51" y="5"/>
                      <a:pt x="41"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4" name="iṩľîde">
                <a:extLst>
                  <a:ext uri="{FF2B5EF4-FFF2-40B4-BE49-F238E27FC236}">
                    <a16:creationId xmlns:a16="http://schemas.microsoft.com/office/drawing/2014/main" id="{5A2308B8-9243-D4CF-7298-EDE0E3DD6FB6}"/>
                  </a:ext>
                </a:extLst>
              </p:cNvPr>
              <p:cNvSpPr/>
              <p:nvPr/>
            </p:nvSpPr>
            <p:spPr bwMode="auto">
              <a:xfrm>
                <a:off x="5130458" y="2886770"/>
                <a:ext cx="156138" cy="184319"/>
              </a:xfrm>
              <a:custGeom>
                <a:avLst/>
                <a:gdLst>
                  <a:gd name="T0" fmla="*/ 58 w 87"/>
                  <a:gd name="T1" fmla="*/ 37 h 102"/>
                  <a:gd name="T2" fmla="*/ 61 w 87"/>
                  <a:gd name="T3" fmla="*/ 38 h 102"/>
                  <a:gd name="T4" fmla="*/ 83 w 87"/>
                  <a:gd name="T5" fmla="*/ 28 h 102"/>
                  <a:gd name="T6" fmla="*/ 86 w 87"/>
                  <a:gd name="T7" fmla="*/ 21 h 102"/>
                  <a:gd name="T8" fmla="*/ 79 w 87"/>
                  <a:gd name="T9" fmla="*/ 18 h 102"/>
                  <a:gd name="T10" fmla="*/ 64 w 87"/>
                  <a:gd name="T11" fmla="*/ 25 h 102"/>
                  <a:gd name="T12" fmla="*/ 61 w 87"/>
                  <a:gd name="T13" fmla="*/ 25 h 102"/>
                  <a:gd name="T14" fmla="*/ 37 w 87"/>
                  <a:gd name="T15" fmla="*/ 1 h 102"/>
                  <a:gd name="T16" fmla="*/ 34 w 87"/>
                  <a:gd name="T17" fmla="*/ 1 h 102"/>
                  <a:gd name="T18" fmla="*/ 0 w 87"/>
                  <a:gd name="T19" fmla="*/ 35 h 102"/>
                  <a:gd name="T20" fmla="*/ 0 w 87"/>
                  <a:gd name="T21" fmla="*/ 37 h 102"/>
                  <a:gd name="T22" fmla="*/ 24 w 87"/>
                  <a:gd name="T23" fmla="*/ 57 h 102"/>
                  <a:gd name="T24" fmla="*/ 24 w 87"/>
                  <a:gd name="T25" fmla="*/ 60 h 102"/>
                  <a:gd name="T26" fmla="*/ 12 w 87"/>
                  <a:gd name="T27" fmla="*/ 86 h 102"/>
                  <a:gd name="T28" fmla="*/ 13 w 87"/>
                  <a:gd name="T29" fmla="*/ 89 h 102"/>
                  <a:gd name="T30" fmla="*/ 20 w 87"/>
                  <a:gd name="T31" fmla="*/ 99 h 102"/>
                  <a:gd name="T32" fmla="*/ 26 w 87"/>
                  <a:gd name="T33" fmla="*/ 102 h 102"/>
                  <a:gd name="T34" fmla="*/ 31 w 87"/>
                  <a:gd name="T35" fmla="*/ 101 h 102"/>
                  <a:gd name="T36" fmla="*/ 32 w 87"/>
                  <a:gd name="T37" fmla="*/ 91 h 102"/>
                  <a:gd name="T38" fmla="*/ 30 w 87"/>
                  <a:gd name="T39" fmla="*/ 87 h 102"/>
                  <a:gd name="T40" fmla="*/ 29 w 87"/>
                  <a:gd name="T41" fmla="*/ 84 h 102"/>
                  <a:gd name="T42" fmla="*/ 41 w 87"/>
                  <a:gd name="T43" fmla="*/ 56 h 102"/>
                  <a:gd name="T44" fmla="*/ 41 w 87"/>
                  <a:gd name="T45" fmla="*/ 53 h 102"/>
                  <a:gd name="T46" fmla="*/ 28 w 87"/>
                  <a:gd name="T47" fmla="*/ 41 h 102"/>
                  <a:gd name="T48" fmla="*/ 27 w 87"/>
                  <a:gd name="T49" fmla="*/ 39 h 102"/>
                  <a:gd name="T50" fmla="*/ 42 w 87"/>
                  <a:gd name="T51" fmla="*/ 24 h 102"/>
                  <a:gd name="T52" fmla="*/ 45 w 87"/>
                  <a:gd name="T53" fmla="*/ 24 h 102"/>
                  <a:gd name="T54" fmla="*/ 58 w 87"/>
                  <a:gd name="T5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102">
                    <a:moveTo>
                      <a:pt x="58" y="37"/>
                    </a:moveTo>
                    <a:cubicBezTo>
                      <a:pt x="59" y="38"/>
                      <a:pt x="60" y="38"/>
                      <a:pt x="61" y="38"/>
                    </a:cubicBezTo>
                    <a:cubicBezTo>
                      <a:pt x="83" y="28"/>
                      <a:pt x="83" y="28"/>
                      <a:pt x="83" y="28"/>
                    </a:cubicBezTo>
                    <a:cubicBezTo>
                      <a:pt x="86" y="27"/>
                      <a:pt x="87" y="24"/>
                      <a:pt x="86" y="21"/>
                    </a:cubicBezTo>
                    <a:cubicBezTo>
                      <a:pt x="85" y="18"/>
                      <a:pt x="81" y="17"/>
                      <a:pt x="79" y="18"/>
                    </a:cubicBezTo>
                    <a:cubicBezTo>
                      <a:pt x="64" y="25"/>
                      <a:pt x="64" y="25"/>
                      <a:pt x="64" y="25"/>
                    </a:cubicBezTo>
                    <a:cubicBezTo>
                      <a:pt x="63" y="26"/>
                      <a:pt x="62" y="26"/>
                      <a:pt x="61" y="25"/>
                    </a:cubicBezTo>
                    <a:cubicBezTo>
                      <a:pt x="37" y="1"/>
                      <a:pt x="37" y="1"/>
                      <a:pt x="37" y="1"/>
                    </a:cubicBezTo>
                    <a:cubicBezTo>
                      <a:pt x="36" y="0"/>
                      <a:pt x="35" y="0"/>
                      <a:pt x="34" y="1"/>
                    </a:cubicBezTo>
                    <a:cubicBezTo>
                      <a:pt x="0" y="35"/>
                      <a:pt x="0" y="35"/>
                      <a:pt x="0" y="35"/>
                    </a:cubicBezTo>
                    <a:cubicBezTo>
                      <a:pt x="0" y="36"/>
                      <a:pt x="0" y="37"/>
                      <a:pt x="0" y="37"/>
                    </a:cubicBezTo>
                    <a:cubicBezTo>
                      <a:pt x="5" y="41"/>
                      <a:pt x="19" y="53"/>
                      <a:pt x="24" y="57"/>
                    </a:cubicBezTo>
                    <a:cubicBezTo>
                      <a:pt x="24" y="58"/>
                      <a:pt x="24" y="59"/>
                      <a:pt x="24" y="60"/>
                    </a:cubicBezTo>
                    <a:cubicBezTo>
                      <a:pt x="12" y="86"/>
                      <a:pt x="12" y="86"/>
                      <a:pt x="12" y="86"/>
                    </a:cubicBezTo>
                    <a:cubicBezTo>
                      <a:pt x="12" y="87"/>
                      <a:pt x="12" y="88"/>
                      <a:pt x="13" y="89"/>
                    </a:cubicBezTo>
                    <a:cubicBezTo>
                      <a:pt x="20" y="99"/>
                      <a:pt x="20" y="99"/>
                      <a:pt x="20" y="99"/>
                    </a:cubicBezTo>
                    <a:cubicBezTo>
                      <a:pt x="22" y="101"/>
                      <a:pt x="24" y="102"/>
                      <a:pt x="26" y="102"/>
                    </a:cubicBezTo>
                    <a:cubicBezTo>
                      <a:pt x="28" y="102"/>
                      <a:pt x="29" y="102"/>
                      <a:pt x="31" y="101"/>
                    </a:cubicBezTo>
                    <a:cubicBezTo>
                      <a:pt x="34" y="99"/>
                      <a:pt x="35" y="94"/>
                      <a:pt x="32" y="91"/>
                    </a:cubicBezTo>
                    <a:cubicBezTo>
                      <a:pt x="30" y="87"/>
                      <a:pt x="30" y="87"/>
                      <a:pt x="30" y="87"/>
                    </a:cubicBezTo>
                    <a:cubicBezTo>
                      <a:pt x="29" y="86"/>
                      <a:pt x="29" y="85"/>
                      <a:pt x="29" y="84"/>
                    </a:cubicBezTo>
                    <a:cubicBezTo>
                      <a:pt x="41" y="56"/>
                      <a:pt x="41" y="56"/>
                      <a:pt x="41" y="56"/>
                    </a:cubicBezTo>
                    <a:cubicBezTo>
                      <a:pt x="41" y="55"/>
                      <a:pt x="41" y="54"/>
                      <a:pt x="41" y="53"/>
                    </a:cubicBezTo>
                    <a:cubicBezTo>
                      <a:pt x="38" y="51"/>
                      <a:pt x="31" y="44"/>
                      <a:pt x="28" y="41"/>
                    </a:cubicBezTo>
                    <a:cubicBezTo>
                      <a:pt x="27" y="40"/>
                      <a:pt x="27" y="39"/>
                      <a:pt x="27" y="39"/>
                    </a:cubicBezTo>
                    <a:cubicBezTo>
                      <a:pt x="42" y="24"/>
                      <a:pt x="42" y="24"/>
                      <a:pt x="42" y="24"/>
                    </a:cubicBezTo>
                    <a:cubicBezTo>
                      <a:pt x="43" y="24"/>
                      <a:pt x="44" y="24"/>
                      <a:pt x="45" y="24"/>
                    </a:cubicBezTo>
                    <a:lnTo>
                      <a:pt x="5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5" name="isḻïḓe">
                <a:extLst>
                  <a:ext uri="{FF2B5EF4-FFF2-40B4-BE49-F238E27FC236}">
                    <a16:creationId xmlns:a16="http://schemas.microsoft.com/office/drawing/2014/main" id="{CBA4C1A9-2154-380F-FFAB-54679BCC29DE}"/>
                  </a:ext>
                </a:extLst>
              </p:cNvPr>
              <p:cNvSpPr/>
              <p:nvPr/>
            </p:nvSpPr>
            <p:spPr bwMode="auto">
              <a:xfrm>
                <a:off x="4714598" y="6179372"/>
                <a:ext cx="804299" cy="657302"/>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6" name="íş1íḋê">
                <a:extLst>
                  <a:ext uri="{FF2B5EF4-FFF2-40B4-BE49-F238E27FC236}">
                    <a16:creationId xmlns:a16="http://schemas.microsoft.com/office/drawing/2014/main" id="{8C95F847-177A-C40B-8403-C3BD4D9AB131}"/>
                  </a:ext>
                </a:extLst>
              </p:cNvPr>
              <p:cNvSpPr/>
              <p:nvPr/>
            </p:nvSpPr>
            <p:spPr bwMode="auto">
              <a:xfrm>
                <a:off x="4706982" y="6202983"/>
                <a:ext cx="1055643" cy="655017"/>
              </a:xfrm>
              <a:custGeom>
                <a:avLst/>
                <a:gdLst>
                  <a:gd name="T0" fmla="*/ 50 w 586"/>
                  <a:gd name="T1" fmla="*/ 362 h 364"/>
                  <a:gd name="T2" fmla="*/ 13 w 586"/>
                  <a:gd name="T3" fmla="*/ 297 h 364"/>
                  <a:gd name="T4" fmla="*/ 109 w 586"/>
                  <a:gd name="T5" fmla="*/ 199 h 364"/>
                  <a:gd name="T6" fmla="*/ 436 w 586"/>
                  <a:gd name="T7" fmla="*/ 0 h 364"/>
                  <a:gd name="T8" fmla="*/ 586 w 586"/>
                  <a:gd name="T9" fmla="*/ 211 h 364"/>
                  <a:gd name="T10" fmla="*/ 585 w 586"/>
                  <a:gd name="T11" fmla="*/ 362 h 364"/>
                  <a:gd name="T12" fmla="*/ 250 w 586"/>
                  <a:gd name="T13" fmla="*/ 362 h 364"/>
                  <a:gd name="T14" fmla="*/ 250 w 586"/>
                  <a:gd name="T15" fmla="*/ 364 h 364"/>
                  <a:gd name="T16" fmla="*/ 50 w 586"/>
                  <a:gd name="T17" fmla="*/ 36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364">
                    <a:moveTo>
                      <a:pt x="50" y="362"/>
                    </a:moveTo>
                    <a:cubicBezTo>
                      <a:pt x="19" y="311"/>
                      <a:pt x="21" y="310"/>
                      <a:pt x="13" y="297"/>
                    </a:cubicBezTo>
                    <a:cubicBezTo>
                      <a:pt x="0" y="273"/>
                      <a:pt x="39" y="249"/>
                      <a:pt x="109" y="199"/>
                    </a:cubicBezTo>
                    <a:cubicBezTo>
                      <a:pt x="179" y="149"/>
                      <a:pt x="411" y="10"/>
                      <a:pt x="436" y="0"/>
                    </a:cubicBezTo>
                    <a:cubicBezTo>
                      <a:pt x="448" y="17"/>
                      <a:pt x="550" y="162"/>
                      <a:pt x="586" y="211"/>
                    </a:cubicBezTo>
                    <a:cubicBezTo>
                      <a:pt x="585" y="362"/>
                      <a:pt x="585" y="362"/>
                      <a:pt x="585" y="362"/>
                    </a:cubicBezTo>
                    <a:cubicBezTo>
                      <a:pt x="250" y="362"/>
                      <a:pt x="250" y="362"/>
                      <a:pt x="250" y="362"/>
                    </a:cubicBezTo>
                    <a:cubicBezTo>
                      <a:pt x="250" y="364"/>
                      <a:pt x="250" y="364"/>
                      <a:pt x="250" y="364"/>
                    </a:cubicBezTo>
                    <a:lnTo>
                      <a:pt x="50" y="362"/>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7" name="íṣľiḑé">
                <a:extLst>
                  <a:ext uri="{FF2B5EF4-FFF2-40B4-BE49-F238E27FC236}">
                    <a16:creationId xmlns:a16="http://schemas.microsoft.com/office/drawing/2014/main" id="{B696FEBE-C60E-AA4E-5FA5-0EB9E9A29114}"/>
                  </a:ext>
                </a:extLst>
              </p:cNvPr>
              <p:cNvSpPr/>
              <p:nvPr/>
            </p:nvSpPr>
            <p:spPr bwMode="auto">
              <a:xfrm>
                <a:off x="4737447" y="6237258"/>
                <a:ext cx="1025178" cy="617696"/>
              </a:xfrm>
              <a:custGeom>
                <a:avLst/>
                <a:gdLst>
                  <a:gd name="T0" fmla="*/ 48 w 569"/>
                  <a:gd name="T1" fmla="*/ 343 h 343"/>
                  <a:gd name="T2" fmla="*/ 12 w 569"/>
                  <a:gd name="T3" fmla="*/ 282 h 343"/>
                  <a:gd name="T4" fmla="*/ 103 w 569"/>
                  <a:gd name="T5" fmla="*/ 189 h 343"/>
                  <a:gd name="T6" fmla="*/ 413 w 569"/>
                  <a:gd name="T7" fmla="*/ 0 h 343"/>
                  <a:gd name="T8" fmla="*/ 569 w 569"/>
                  <a:gd name="T9" fmla="*/ 221 h 343"/>
                  <a:gd name="T10" fmla="*/ 569 w 569"/>
                  <a:gd name="T11" fmla="*/ 343 h 343"/>
                  <a:gd name="T12" fmla="*/ 233 w 569"/>
                  <a:gd name="T13" fmla="*/ 343 h 343"/>
                  <a:gd name="T14" fmla="*/ 233 w 569"/>
                  <a:gd name="T15" fmla="*/ 343 h 343"/>
                  <a:gd name="T16" fmla="*/ 48 w 569"/>
                  <a:gd name="T17"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343">
                    <a:moveTo>
                      <a:pt x="48" y="343"/>
                    </a:moveTo>
                    <a:cubicBezTo>
                      <a:pt x="30" y="313"/>
                      <a:pt x="24" y="300"/>
                      <a:pt x="12" y="282"/>
                    </a:cubicBezTo>
                    <a:cubicBezTo>
                      <a:pt x="0" y="263"/>
                      <a:pt x="37" y="236"/>
                      <a:pt x="103" y="189"/>
                    </a:cubicBezTo>
                    <a:cubicBezTo>
                      <a:pt x="169" y="141"/>
                      <a:pt x="388" y="10"/>
                      <a:pt x="413" y="0"/>
                    </a:cubicBezTo>
                    <a:cubicBezTo>
                      <a:pt x="418" y="11"/>
                      <a:pt x="524" y="160"/>
                      <a:pt x="569" y="221"/>
                    </a:cubicBezTo>
                    <a:cubicBezTo>
                      <a:pt x="569" y="343"/>
                      <a:pt x="569" y="343"/>
                      <a:pt x="569" y="343"/>
                    </a:cubicBezTo>
                    <a:cubicBezTo>
                      <a:pt x="233" y="343"/>
                      <a:pt x="233" y="343"/>
                      <a:pt x="233" y="343"/>
                    </a:cubicBezTo>
                    <a:cubicBezTo>
                      <a:pt x="233" y="343"/>
                      <a:pt x="233" y="343"/>
                      <a:pt x="233" y="343"/>
                    </a:cubicBezTo>
                    <a:lnTo>
                      <a:pt x="48" y="343"/>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8" name="iṡ1íḋê">
                <a:extLst>
                  <a:ext uri="{FF2B5EF4-FFF2-40B4-BE49-F238E27FC236}">
                    <a16:creationId xmlns:a16="http://schemas.microsoft.com/office/drawing/2014/main" id="{7620F588-F361-FE51-B565-8EDCF0E111E5}"/>
                  </a:ext>
                </a:extLst>
              </p:cNvPr>
              <p:cNvSpPr/>
              <p:nvPr/>
            </p:nvSpPr>
            <p:spPr bwMode="auto">
              <a:xfrm>
                <a:off x="5234803" y="6435286"/>
                <a:ext cx="277239" cy="419668"/>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99" name="iSḷiḓè">
                <a:extLst>
                  <a:ext uri="{FF2B5EF4-FFF2-40B4-BE49-F238E27FC236}">
                    <a16:creationId xmlns:a16="http://schemas.microsoft.com/office/drawing/2014/main" id="{B1D86470-B1BE-0CCF-3285-5E6A06DFB630}"/>
                  </a:ext>
                </a:extLst>
              </p:cNvPr>
              <p:cNvSpPr/>
              <p:nvPr/>
            </p:nvSpPr>
            <p:spPr bwMode="auto">
              <a:xfrm>
                <a:off x="5229472" y="6663780"/>
                <a:ext cx="154615" cy="137097"/>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0" name="îŝľíḍe">
                <a:extLst>
                  <a:ext uri="{FF2B5EF4-FFF2-40B4-BE49-F238E27FC236}">
                    <a16:creationId xmlns:a16="http://schemas.microsoft.com/office/drawing/2014/main" id="{40FEBB2B-0BDA-76DD-A1CB-4346DB608685}"/>
                  </a:ext>
                </a:extLst>
              </p:cNvPr>
              <p:cNvSpPr/>
              <p:nvPr/>
            </p:nvSpPr>
            <p:spPr bwMode="auto">
              <a:xfrm>
                <a:off x="5281263" y="6733852"/>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1" name="iśliďe">
                <a:extLst>
                  <a:ext uri="{FF2B5EF4-FFF2-40B4-BE49-F238E27FC236}">
                    <a16:creationId xmlns:a16="http://schemas.microsoft.com/office/drawing/2014/main" id="{7A440E7C-4CEB-17BB-BF4B-44DD3C0A0AB4}"/>
                  </a:ext>
                </a:extLst>
              </p:cNvPr>
              <p:cNvSpPr/>
              <p:nvPr/>
            </p:nvSpPr>
            <p:spPr bwMode="auto">
              <a:xfrm>
                <a:off x="5301067" y="6698054"/>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2" name="iŝlïḓê">
                <a:extLst>
                  <a:ext uri="{FF2B5EF4-FFF2-40B4-BE49-F238E27FC236}">
                    <a16:creationId xmlns:a16="http://schemas.microsoft.com/office/drawing/2014/main" id="{1BD98D8A-61C4-8A96-53AD-890BC8BC496D}"/>
                  </a:ext>
                </a:extLst>
              </p:cNvPr>
              <p:cNvSpPr/>
              <p:nvPr/>
            </p:nvSpPr>
            <p:spPr bwMode="auto">
              <a:xfrm>
                <a:off x="5326201" y="6791737"/>
                <a:ext cx="135574" cy="63217"/>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3" name="iS1íḑê">
                <a:extLst>
                  <a:ext uri="{FF2B5EF4-FFF2-40B4-BE49-F238E27FC236}">
                    <a16:creationId xmlns:a16="http://schemas.microsoft.com/office/drawing/2014/main" id="{46F58B80-DACD-4DCB-0C7D-B01C8B842730}"/>
                  </a:ext>
                </a:extLst>
              </p:cNvPr>
              <p:cNvSpPr/>
              <p:nvPr/>
            </p:nvSpPr>
            <p:spPr bwMode="auto">
              <a:xfrm>
                <a:off x="5369614" y="6836674"/>
                <a:ext cx="27419" cy="18279"/>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4" name="ï$ļíḍé">
                <a:extLst>
                  <a:ext uri="{FF2B5EF4-FFF2-40B4-BE49-F238E27FC236}">
                    <a16:creationId xmlns:a16="http://schemas.microsoft.com/office/drawing/2014/main" id="{9FABA346-734B-711E-4603-4A4EEF00739F}"/>
                  </a:ext>
                </a:extLst>
              </p:cNvPr>
              <p:cNvSpPr/>
              <p:nvPr/>
            </p:nvSpPr>
            <p:spPr bwMode="auto">
              <a:xfrm>
                <a:off x="5126649" y="6517544"/>
                <a:ext cx="153091" cy="137097"/>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5" name="íšḷîḋê">
                <a:extLst>
                  <a:ext uri="{FF2B5EF4-FFF2-40B4-BE49-F238E27FC236}">
                    <a16:creationId xmlns:a16="http://schemas.microsoft.com/office/drawing/2014/main" id="{4B88AFD3-E829-CECB-B6A8-44D15B7B43DD}"/>
                  </a:ext>
                </a:extLst>
              </p:cNvPr>
              <p:cNvSpPr/>
              <p:nvPr/>
            </p:nvSpPr>
            <p:spPr bwMode="auto">
              <a:xfrm>
                <a:off x="5202052" y="6586092"/>
                <a:ext cx="28942" cy="28942"/>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6" name="îṥľíḋè">
                <a:extLst>
                  <a:ext uri="{FF2B5EF4-FFF2-40B4-BE49-F238E27FC236}">
                    <a16:creationId xmlns:a16="http://schemas.microsoft.com/office/drawing/2014/main" id="{85525D5F-283E-7D33-C641-38F9619ABB44}"/>
                  </a:ext>
                </a:extLst>
              </p:cNvPr>
              <p:cNvSpPr/>
              <p:nvPr/>
            </p:nvSpPr>
            <p:spPr bwMode="auto">
              <a:xfrm>
                <a:off x="5175394" y="6555626"/>
                <a:ext cx="28942" cy="28942"/>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7" name="ïšḻíďê">
                <a:extLst>
                  <a:ext uri="{FF2B5EF4-FFF2-40B4-BE49-F238E27FC236}">
                    <a16:creationId xmlns:a16="http://schemas.microsoft.com/office/drawing/2014/main" id="{C7FDF9F3-406C-D931-7141-D9A02711452F}"/>
                  </a:ext>
                </a:extLst>
              </p:cNvPr>
              <p:cNvSpPr/>
              <p:nvPr/>
            </p:nvSpPr>
            <p:spPr bwMode="auto">
              <a:xfrm>
                <a:off x="2202685" y="4664456"/>
                <a:ext cx="291711" cy="293996"/>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8" name="îSḻíďé">
                <a:extLst>
                  <a:ext uri="{FF2B5EF4-FFF2-40B4-BE49-F238E27FC236}">
                    <a16:creationId xmlns:a16="http://schemas.microsoft.com/office/drawing/2014/main" id="{B0AA093F-703A-C12F-261D-7A8EF2883749}"/>
                  </a:ext>
                </a:extLst>
              </p:cNvPr>
              <p:cNvSpPr/>
              <p:nvPr/>
            </p:nvSpPr>
            <p:spPr bwMode="auto">
              <a:xfrm>
                <a:off x="2240005" y="4702538"/>
                <a:ext cx="217832" cy="2178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9" name="íṡļïďé">
                <a:extLst>
                  <a:ext uri="{FF2B5EF4-FFF2-40B4-BE49-F238E27FC236}">
                    <a16:creationId xmlns:a16="http://schemas.microsoft.com/office/drawing/2014/main" id="{C895E768-FF11-09D6-49F9-716941D50DD5}"/>
                  </a:ext>
                </a:extLst>
              </p:cNvPr>
              <p:cNvSpPr/>
              <p:nvPr/>
            </p:nvSpPr>
            <p:spPr bwMode="auto">
              <a:xfrm>
                <a:off x="3023740" y="4682735"/>
                <a:ext cx="188888" cy="188888"/>
              </a:xfrm>
              <a:prstGeom prst="ellipse">
                <a:avLst/>
              </a:prstGeom>
              <a:solidFill>
                <a:schemeClr val="accent3"/>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0" name="í$lidé">
                <a:extLst>
                  <a:ext uri="{FF2B5EF4-FFF2-40B4-BE49-F238E27FC236}">
                    <a16:creationId xmlns:a16="http://schemas.microsoft.com/office/drawing/2014/main" id="{6F63C48F-9882-E945-699E-CF77C4D751D4}"/>
                  </a:ext>
                </a:extLst>
              </p:cNvPr>
              <p:cNvSpPr/>
              <p:nvPr/>
            </p:nvSpPr>
            <p:spPr bwMode="auto">
              <a:xfrm>
                <a:off x="3054207" y="4713201"/>
                <a:ext cx="127957" cy="1279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1" name="îśḷiḋé">
                <a:extLst>
                  <a:ext uri="{FF2B5EF4-FFF2-40B4-BE49-F238E27FC236}">
                    <a16:creationId xmlns:a16="http://schemas.microsoft.com/office/drawing/2014/main" id="{28783423-40F3-7DB0-74F0-EA07405B3575}"/>
                  </a:ext>
                </a:extLst>
              </p:cNvPr>
              <p:cNvSpPr/>
              <p:nvPr/>
            </p:nvSpPr>
            <p:spPr bwMode="auto">
              <a:xfrm>
                <a:off x="2708418" y="4281346"/>
                <a:ext cx="340456" cy="341980"/>
              </a:xfrm>
              <a:prstGeom prst="ellipse">
                <a:avLst/>
              </a:prstGeom>
              <a:solidFill>
                <a:schemeClr val="accent5"/>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2" name="îṩļiḓê">
                <a:extLst>
                  <a:ext uri="{FF2B5EF4-FFF2-40B4-BE49-F238E27FC236}">
                    <a16:creationId xmlns:a16="http://schemas.microsoft.com/office/drawing/2014/main" id="{9B5F4391-BCFB-BF97-A85D-7D6131633BD0}"/>
                  </a:ext>
                </a:extLst>
              </p:cNvPr>
              <p:cNvSpPr/>
              <p:nvPr/>
            </p:nvSpPr>
            <p:spPr bwMode="auto">
              <a:xfrm>
                <a:off x="2749115" y="4315621"/>
                <a:ext cx="275716" cy="2734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3" name="îsľiďe">
                <a:extLst>
                  <a:ext uri="{FF2B5EF4-FFF2-40B4-BE49-F238E27FC236}">
                    <a16:creationId xmlns:a16="http://schemas.microsoft.com/office/drawing/2014/main" id="{3F57BD58-ED68-0B31-B88A-B59835CEC5A9}"/>
                  </a:ext>
                </a:extLst>
              </p:cNvPr>
              <p:cNvSpPr/>
              <p:nvPr/>
            </p:nvSpPr>
            <p:spPr bwMode="auto">
              <a:xfrm>
                <a:off x="3541661" y="5395637"/>
                <a:ext cx="32750"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4" name="íS1ïďê">
                <a:extLst>
                  <a:ext uri="{FF2B5EF4-FFF2-40B4-BE49-F238E27FC236}">
                    <a16:creationId xmlns:a16="http://schemas.microsoft.com/office/drawing/2014/main" id="{259CD901-024C-8B00-3DF0-D780F3D82375}"/>
                  </a:ext>
                </a:extLst>
              </p:cNvPr>
              <p:cNvSpPr/>
              <p:nvPr/>
            </p:nvSpPr>
            <p:spPr bwMode="auto">
              <a:xfrm>
                <a:off x="3479205" y="5395637"/>
                <a:ext cx="30466"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5" name="ïš1íḑê">
                <a:extLst>
                  <a:ext uri="{FF2B5EF4-FFF2-40B4-BE49-F238E27FC236}">
                    <a16:creationId xmlns:a16="http://schemas.microsoft.com/office/drawing/2014/main" id="{1562E75F-A14F-0839-C151-A01D4E0CE470}"/>
                  </a:ext>
                </a:extLst>
              </p:cNvPr>
              <p:cNvSpPr/>
              <p:nvPr/>
            </p:nvSpPr>
            <p:spPr bwMode="auto">
              <a:xfrm>
                <a:off x="3414466"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6" name="îsľíḓe">
                <a:extLst>
                  <a:ext uri="{FF2B5EF4-FFF2-40B4-BE49-F238E27FC236}">
                    <a16:creationId xmlns:a16="http://schemas.microsoft.com/office/drawing/2014/main" id="{213B2876-6F90-904A-3C1C-F67D131C5CFC}"/>
                  </a:ext>
                </a:extLst>
              </p:cNvPr>
              <p:cNvSpPr/>
              <p:nvPr/>
            </p:nvSpPr>
            <p:spPr bwMode="auto">
              <a:xfrm>
                <a:off x="3349726"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7" name="ïşļîḋé">
                <a:extLst>
                  <a:ext uri="{FF2B5EF4-FFF2-40B4-BE49-F238E27FC236}">
                    <a16:creationId xmlns:a16="http://schemas.microsoft.com/office/drawing/2014/main" id="{C3DF4FB5-C361-842C-2AA0-72A9CC39CC94}"/>
                  </a:ext>
                </a:extLst>
              </p:cNvPr>
              <p:cNvSpPr/>
              <p:nvPr/>
            </p:nvSpPr>
            <p:spPr bwMode="auto">
              <a:xfrm>
                <a:off x="3286509"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8" name="îšḷídê">
                <a:extLst>
                  <a:ext uri="{FF2B5EF4-FFF2-40B4-BE49-F238E27FC236}">
                    <a16:creationId xmlns:a16="http://schemas.microsoft.com/office/drawing/2014/main" id="{65375663-6FFC-5C15-CF72-9CCDE8AB5866}"/>
                  </a:ext>
                </a:extLst>
              </p:cNvPr>
              <p:cNvSpPr/>
              <p:nvPr/>
            </p:nvSpPr>
            <p:spPr bwMode="auto">
              <a:xfrm>
                <a:off x="3221768"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19" name="íṧḷïḓê">
                <a:extLst>
                  <a:ext uri="{FF2B5EF4-FFF2-40B4-BE49-F238E27FC236}">
                    <a16:creationId xmlns:a16="http://schemas.microsoft.com/office/drawing/2014/main" id="{6698B129-97E8-BCC8-D9EC-20DA54D36CAE}"/>
                  </a:ext>
                </a:extLst>
              </p:cNvPr>
              <p:cNvSpPr/>
              <p:nvPr/>
            </p:nvSpPr>
            <p:spPr bwMode="auto">
              <a:xfrm>
                <a:off x="3157029"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0" name="ïṧḷîḑe">
                <a:extLst>
                  <a:ext uri="{FF2B5EF4-FFF2-40B4-BE49-F238E27FC236}">
                    <a16:creationId xmlns:a16="http://schemas.microsoft.com/office/drawing/2014/main" id="{9566DEB1-02E4-DB23-78FF-DA2799C1A816}"/>
                  </a:ext>
                </a:extLst>
              </p:cNvPr>
              <p:cNvSpPr/>
              <p:nvPr/>
            </p:nvSpPr>
            <p:spPr bwMode="auto">
              <a:xfrm>
                <a:off x="3093812"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1" name="îṩ1îdê">
                <a:extLst>
                  <a:ext uri="{FF2B5EF4-FFF2-40B4-BE49-F238E27FC236}">
                    <a16:creationId xmlns:a16="http://schemas.microsoft.com/office/drawing/2014/main" id="{5A8EBA7F-A8D9-490F-C053-B012CAD9DA56}"/>
                  </a:ext>
                </a:extLst>
              </p:cNvPr>
              <p:cNvSpPr/>
              <p:nvPr/>
            </p:nvSpPr>
            <p:spPr bwMode="auto">
              <a:xfrm>
                <a:off x="3029072"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2" name="ïŝlîdè">
                <a:extLst>
                  <a:ext uri="{FF2B5EF4-FFF2-40B4-BE49-F238E27FC236}">
                    <a16:creationId xmlns:a16="http://schemas.microsoft.com/office/drawing/2014/main" id="{7D19EC0B-3426-1E2A-E1BF-0E2A1959FC3C}"/>
                  </a:ext>
                </a:extLst>
              </p:cNvPr>
              <p:cNvSpPr/>
              <p:nvPr/>
            </p:nvSpPr>
            <p:spPr bwMode="auto">
              <a:xfrm>
                <a:off x="2964332"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3" name="îṩľïḍè">
                <a:extLst>
                  <a:ext uri="{FF2B5EF4-FFF2-40B4-BE49-F238E27FC236}">
                    <a16:creationId xmlns:a16="http://schemas.microsoft.com/office/drawing/2014/main" id="{4EBDAB0D-2D45-B01B-3ADE-EF005876B32D}"/>
                  </a:ext>
                </a:extLst>
              </p:cNvPr>
              <p:cNvSpPr/>
              <p:nvPr/>
            </p:nvSpPr>
            <p:spPr bwMode="auto">
              <a:xfrm>
                <a:off x="2901115"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4" name="iṣḻiḓê">
                <a:extLst>
                  <a:ext uri="{FF2B5EF4-FFF2-40B4-BE49-F238E27FC236}">
                    <a16:creationId xmlns:a16="http://schemas.microsoft.com/office/drawing/2014/main" id="{BF24E7FE-B9C2-59CA-2505-92ADE4C367C4}"/>
                  </a:ext>
                </a:extLst>
              </p:cNvPr>
              <p:cNvSpPr/>
              <p:nvPr/>
            </p:nvSpPr>
            <p:spPr bwMode="auto">
              <a:xfrm>
                <a:off x="2836375"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5" name="îşļîḓè">
                <a:extLst>
                  <a:ext uri="{FF2B5EF4-FFF2-40B4-BE49-F238E27FC236}">
                    <a16:creationId xmlns:a16="http://schemas.microsoft.com/office/drawing/2014/main" id="{D1E95E88-5BCE-3B07-68B5-1F5AC746CA6F}"/>
                  </a:ext>
                </a:extLst>
              </p:cNvPr>
              <p:cNvSpPr/>
              <p:nvPr/>
            </p:nvSpPr>
            <p:spPr bwMode="auto">
              <a:xfrm>
                <a:off x="2773158" y="5395637"/>
                <a:ext cx="30466"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6" name="işļïďè">
                <a:extLst>
                  <a:ext uri="{FF2B5EF4-FFF2-40B4-BE49-F238E27FC236}">
                    <a16:creationId xmlns:a16="http://schemas.microsoft.com/office/drawing/2014/main" id="{DA5F69D6-A6C3-68EB-21DE-23E12F599E7A}"/>
                  </a:ext>
                </a:extLst>
              </p:cNvPr>
              <p:cNvSpPr/>
              <p:nvPr/>
            </p:nvSpPr>
            <p:spPr bwMode="auto">
              <a:xfrm>
                <a:off x="2708418"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7" name="ïŝ1ïḑè">
                <a:extLst>
                  <a:ext uri="{FF2B5EF4-FFF2-40B4-BE49-F238E27FC236}">
                    <a16:creationId xmlns:a16="http://schemas.microsoft.com/office/drawing/2014/main" id="{EDA4868C-3A8A-29AF-66D8-96693380D9EE}"/>
                  </a:ext>
                </a:extLst>
              </p:cNvPr>
              <p:cNvSpPr/>
              <p:nvPr/>
            </p:nvSpPr>
            <p:spPr bwMode="auto">
              <a:xfrm>
                <a:off x="2643679"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8" name="íś1iḑe">
                <a:extLst>
                  <a:ext uri="{FF2B5EF4-FFF2-40B4-BE49-F238E27FC236}">
                    <a16:creationId xmlns:a16="http://schemas.microsoft.com/office/drawing/2014/main" id="{711BEA92-A815-F68B-1C5F-F710EC75DFC6}"/>
                  </a:ext>
                </a:extLst>
              </p:cNvPr>
              <p:cNvSpPr/>
              <p:nvPr/>
            </p:nvSpPr>
            <p:spPr bwMode="auto">
              <a:xfrm>
                <a:off x="2580462" y="5395637"/>
                <a:ext cx="30466"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29" name="ïSḻiḋê">
                <a:extLst>
                  <a:ext uri="{FF2B5EF4-FFF2-40B4-BE49-F238E27FC236}">
                    <a16:creationId xmlns:a16="http://schemas.microsoft.com/office/drawing/2014/main" id="{36697B80-11FC-600C-191F-9A753032B303}"/>
                  </a:ext>
                </a:extLst>
              </p:cNvPr>
              <p:cNvSpPr/>
              <p:nvPr/>
            </p:nvSpPr>
            <p:spPr bwMode="auto">
              <a:xfrm>
                <a:off x="2515721"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0" name="iśḻîde">
                <a:extLst>
                  <a:ext uri="{FF2B5EF4-FFF2-40B4-BE49-F238E27FC236}">
                    <a16:creationId xmlns:a16="http://schemas.microsoft.com/office/drawing/2014/main" id="{4DC4C3E9-EC50-80E5-E3FC-819F0BC4D5CE}"/>
                  </a:ext>
                </a:extLst>
              </p:cNvPr>
              <p:cNvSpPr/>
              <p:nvPr/>
            </p:nvSpPr>
            <p:spPr bwMode="auto">
              <a:xfrm>
                <a:off x="2450982"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1" name="íṥļîḓê">
                <a:extLst>
                  <a:ext uri="{FF2B5EF4-FFF2-40B4-BE49-F238E27FC236}">
                    <a16:creationId xmlns:a16="http://schemas.microsoft.com/office/drawing/2014/main" id="{7FF7DB06-4A56-4B0B-3B27-0171FA99F325}"/>
                  </a:ext>
                </a:extLst>
              </p:cNvPr>
              <p:cNvSpPr/>
              <p:nvPr/>
            </p:nvSpPr>
            <p:spPr bwMode="auto">
              <a:xfrm>
                <a:off x="2387765" y="5395637"/>
                <a:ext cx="30466"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2" name="îŝḷîḋê">
                <a:extLst>
                  <a:ext uri="{FF2B5EF4-FFF2-40B4-BE49-F238E27FC236}">
                    <a16:creationId xmlns:a16="http://schemas.microsoft.com/office/drawing/2014/main" id="{C8E0493B-F245-2CC5-D527-E1855FA599AD}"/>
                  </a:ext>
                </a:extLst>
              </p:cNvPr>
              <p:cNvSpPr/>
              <p:nvPr/>
            </p:nvSpPr>
            <p:spPr bwMode="auto">
              <a:xfrm>
                <a:off x="2323025"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3" name="îṧľïḑê">
                <a:extLst>
                  <a:ext uri="{FF2B5EF4-FFF2-40B4-BE49-F238E27FC236}">
                    <a16:creationId xmlns:a16="http://schemas.microsoft.com/office/drawing/2014/main" id="{80F9FCD8-132B-03F9-E928-9150A3FC3503}"/>
                  </a:ext>
                </a:extLst>
              </p:cNvPr>
              <p:cNvSpPr/>
              <p:nvPr/>
            </p:nvSpPr>
            <p:spPr bwMode="auto">
              <a:xfrm>
                <a:off x="2258284" y="5395637"/>
                <a:ext cx="31989"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4" name="ïśḻïḍé">
                <a:extLst>
                  <a:ext uri="{FF2B5EF4-FFF2-40B4-BE49-F238E27FC236}">
                    <a16:creationId xmlns:a16="http://schemas.microsoft.com/office/drawing/2014/main" id="{80B0DE09-6ED9-6EFC-AF9E-3D83BA3D1EDB}"/>
                  </a:ext>
                </a:extLst>
              </p:cNvPr>
              <p:cNvSpPr/>
              <p:nvPr/>
            </p:nvSpPr>
            <p:spPr bwMode="auto">
              <a:xfrm>
                <a:off x="2195068" y="5395637"/>
                <a:ext cx="32750" cy="28942"/>
              </a:xfrm>
              <a:prstGeom prst="rect">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35" name="ïŝḷíḓê">
                <a:extLst>
                  <a:ext uri="{FF2B5EF4-FFF2-40B4-BE49-F238E27FC236}">
                    <a16:creationId xmlns:a16="http://schemas.microsoft.com/office/drawing/2014/main" id="{9B63331D-29DE-01C1-D713-4B498B646177}"/>
                  </a:ext>
                </a:extLst>
              </p:cNvPr>
              <p:cNvSpPr/>
              <p:nvPr/>
            </p:nvSpPr>
            <p:spPr bwMode="auto">
              <a:xfrm>
                <a:off x="4717645" y="6164901"/>
                <a:ext cx="646639" cy="418145"/>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cxnSp>
          <p:nvCxnSpPr>
            <p:cNvPr id="870" name="íSľîḋê">
              <a:extLst>
                <a:ext uri="{FF2B5EF4-FFF2-40B4-BE49-F238E27FC236}">
                  <a16:creationId xmlns:a16="http://schemas.microsoft.com/office/drawing/2014/main" id="{4261534B-22F8-4CB0-37F8-859EBD852EAC}"/>
                </a:ext>
              </a:extLst>
            </p:cNvPr>
            <p:cNvCxnSpPr>
              <a:cxnSpLocks/>
            </p:cNvCxnSpPr>
            <p:nvPr/>
          </p:nvCxnSpPr>
          <p:spPr>
            <a:xfrm>
              <a:off x="7431773" y="3136842"/>
              <a:ext cx="0" cy="1716126"/>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71" name="iṡḷîḍé">
              <a:extLst>
                <a:ext uri="{FF2B5EF4-FFF2-40B4-BE49-F238E27FC236}">
                  <a16:creationId xmlns:a16="http://schemas.microsoft.com/office/drawing/2014/main" id="{6C9E4255-2589-4090-4B4C-197350AB23CE}"/>
                </a:ext>
              </a:extLst>
            </p:cNvPr>
            <p:cNvCxnSpPr>
              <a:cxnSpLocks/>
            </p:cNvCxnSpPr>
            <p:nvPr/>
          </p:nvCxnSpPr>
          <p:spPr>
            <a:xfrm>
              <a:off x="9544335" y="3136842"/>
              <a:ext cx="0" cy="172560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872" name="组合 871">
              <a:extLst>
                <a:ext uri="{FF2B5EF4-FFF2-40B4-BE49-F238E27FC236}">
                  <a16:creationId xmlns:a16="http://schemas.microsoft.com/office/drawing/2014/main" id="{B4A30A8E-E256-0347-4CBE-AB5D625D49B9}"/>
                </a:ext>
              </a:extLst>
            </p:cNvPr>
            <p:cNvGrpSpPr/>
            <p:nvPr/>
          </p:nvGrpSpPr>
          <p:grpSpPr>
            <a:xfrm>
              <a:off x="5481588" y="2356867"/>
              <a:ext cx="1812188" cy="2496101"/>
              <a:chOff x="5481588" y="2356867"/>
              <a:chExt cx="1812188" cy="2496101"/>
            </a:xfrm>
          </p:grpSpPr>
          <p:sp>
            <p:nvSpPr>
              <p:cNvPr id="881" name="Icon1">
                <a:extLst>
                  <a:ext uri="{FF2B5EF4-FFF2-40B4-BE49-F238E27FC236}">
                    <a16:creationId xmlns:a16="http://schemas.microsoft.com/office/drawing/2014/main" id="{A4CF28DB-0382-67C5-D2AD-5751F62A080D}"/>
                  </a:ext>
                </a:extLst>
              </p:cNvPr>
              <p:cNvSpPr/>
              <p:nvPr/>
            </p:nvSpPr>
            <p:spPr bwMode="auto">
              <a:xfrm>
                <a:off x="6179235" y="2356867"/>
                <a:ext cx="533190" cy="500341"/>
              </a:xfrm>
              <a:custGeom>
                <a:avLst/>
                <a:gdLst>
                  <a:gd name="connsiteX0" fmla="*/ 302106 w 608503"/>
                  <a:gd name="connsiteY0" fmla="*/ 512869 h 571015"/>
                  <a:gd name="connsiteX1" fmla="*/ 331137 w 608503"/>
                  <a:gd name="connsiteY1" fmla="*/ 526830 h 571015"/>
                  <a:gd name="connsiteX2" fmla="*/ 302106 w 608503"/>
                  <a:gd name="connsiteY2" fmla="*/ 571015 h 571015"/>
                  <a:gd name="connsiteX3" fmla="*/ 272921 w 608503"/>
                  <a:gd name="connsiteY3" fmla="*/ 526830 h 571015"/>
                  <a:gd name="connsiteX4" fmla="*/ 302106 w 608503"/>
                  <a:gd name="connsiteY4" fmla="*/ 512869 h 571015"/>
                  <a:gd name="connsiteX5" fmla="*/ 385841 w 608503"/>
                  <a:gd name="connsiteY5" fmla="*/ 281792 h 571015"/>
                  <a:gd name="connsiteX6" fmla="*/ 367096 w 608503"/>
                  <a:gd name="connsiteY6" fmla="*/ 300509 h 571015"/>
                  <a:gd name="connsiteX7" fmla="*/ 385841 w 608503"/>
                  <a:gd name="connsiteY7" fmla="*/ 319072 h 571015"/>
                  <a:gd name="connsiteX8" fmla="*/ 404587 w 608503"/>
                  <a:gd name="connsiteY8" fmla="*/ 300509 h 571015"/>
                  <a:gd name="connsiteX9" fmla="*/ 385841 w 608503"/>
                  <a:gd name="connsiteY9" fmla="*/ 281792 h 571015"/>
                  <a:gd name="connsiteX10" fmla="*/ 223585 w 608503"/>
                  <a:gd name="connsiteY10" fmla="*/ 281792 h 571015"/>
                  <a:gd name="connsiteX11" fmla="*/ 204993 w 608503"/>
                  <a:gd name="connsiteY11" fmla="*/ 300509 h 571015"/>
                  <a:gd name="connsiteX12" fmla="*/ 223585 w 608503"/>
                  <a:gd name="connsiteY12" fmla="*/ 319072 h 571015"/>
                  <a:gd name="connsiteX13" fmla="*/ 242330 w 608503"/>
                  <a:gd name="connsiteY13" fmla="*/ 300509 h 571015"/>
                  <a:gd name="connsiteX14" fmla="*/ 223585 w 608503"/>
                  <a:gd name="connsiteY14" fmla="*/ 281792 h 571015"/>
                  <a:gd name="connsiteX15" fmla="*/ 302101 w 608503"/>
                  <a:gd name="connsiteY15" fmla="*/ 78822 h 571015"/>
                  <a:gd name="connsiteX16" fmla="*/ 447763 w 608503"/>
                  <a:gd name="connsiteY16" fmla="*/ 111500 h 571015"/>
                  <a:gd name="connsiteX17" fmla="*/ 504307 w 608503"/>
                  <a:gd name="connsiteY17" fmla="*/ 230398 h 571015"/>
                  <a:gd name="connsiteX18" fmla="*/ 467738 w 608503"/>
                  <a:gd name="connsiteY18" fmla="*/ 378138 h 571015"/>
                  <a:gd name="connsiteX19" fmla="*/ 598650 w 608503"/>
                  <a:gd name="connsiteY19" fmla="*/ 399002 h 571015"/>
                  <a:gd name="connsiteX20" fmla="*/ 607100 w 608503"/>
                  <a:gd name="connsiteY20" fmla="*/ 420481 h 571015"/>
                  <a:gd name="connsiteX21" fmla="*/ 592196 w 608503"/>
                  <a:gd name="connsiteY21" fmla="*/ 430299 h 571015"/>
                  <a:gd name="connsiteX22" fmla="*/ 585589 w 608503"/>
                  <a:gd name="connsiteY22" fmla="*/ 428918 h 571015"/>
                  <a:gd name="connsiteX23" fmla="*/ 448224 w 608503"/>
                  <a:gd name="connsiteY23" fmla="*/ 413270 h 571015"/>
                  <a:gd name="connsiteX24" fmla="*/ 423332 w 608503"/>
                  <a:gd name="connsiteY24" fmla="*/ 447482 h 571015"/>
                  <a:gd name="connsiteX25" fmla="*/ 576063 w 608503"/>
                  <a:gd name="connsiteY25" fmla="*/ 540299 h 571015"/>
                  <a:gd name="connsiteX26" fmla="*/ 574065 w 608503"/>
                  <a:gd name="connsiteY26" fmla="*/ 563158 h 571015"/>
                  <a:gd name="connsiteX27" fmla="*/ 563617 w 608503"/>
                  <a:gd name="connsiteY27" fmla="*/ 566993 h 571015"/>
                  <a:gd name="connsiteX28" fmla="*/ 551017 w 608503"/>
                  <a:gd name="connsiteY28" fmla="*/ 561163 h 571015"/>
                  <a:gd name="connsiteX29" fmla="*/ 397058 w 608503"/>
                  <a:gd name="connsiteY29" fmla="*/ 474943 h 571015"/>
                  <a:gd name="connsiteX30" fmla="*/ 357569 w 608503"/>
                  <a:gd name="connsiteY30" fmla="*/ 502252 h 571015"/>
                  <a:gd name="connsiteX31" fmla="*/ 342050 w 608503"/>
                  <a:gd name="connsiteY31" fmla="*/ 487830 h 571015"/>
                  <a:gd name="connsiteX32" fmla="*/ 302101 w 608503"/>
                  <a:gd name="connsiteY32" fmla="*/ 480160 h 571015"/>
                  <a:gd name="connsiteX33" fmla="*/ 262151 w 608503"/>
                  <a:gd name="connsiteY33" fmla="*/ 487830 h 571015"/>
                  <a:gd name="connsiteX34" fmla="*/ 246632 w 608503"/>
                  <a:gd name="connsiteY34" fmla="*/ 502252 h 571015"/>
                  <a:gd name="connsiteX35" fmla="*/ 208066 w 608503"/>
                  <a:gd name="connsiteY35" fmla="*/ 475710 h 571015"/>
                  <a:gd name="connsiteX36" fmla="*/ 57487 w 608503"/>
                  <a:gd name="connsiteY36" fmla="*/ 561163 h 571015"/>
                  <a:gd name="connsiteX37" fmla="*/ 44887 w 608503"/>
                  <a:gd name="connsiteY37" fmla="*/ 566993 h 571015"/>
                  <a:gd name="connsiteX38" fmla="*/ 34439 w 608503"/>
                  <a:gd name="connsiteY38" fmla="*/ 563158 h 571015"/>
                  <a:gd name="connsiteX39" fmla="*/ 32441 w 608503"/>
                  <a:gd name="connsiteY39" fmla="*/ 540299 h 571015"/>
                  <a:gd name="connsiteX40" fmla="*/ 181638 w 608503"/>
                  <a:gd name="connsiteY40" fmla="*/ 448402 h 571015"/>
                  <a:gd name="connsiteX41" fmla="*/ 155517 w 608503"/>
                  <a:gd name="connsiteY41" fmla="*/ 412656 h 571015"/>
                  <a:gd name="connsiteX42" fmla="*/ 22915 w 608503"/>
                  <a:gd name="connsiteY42" fmla="*/ 428918 h 571015"/>
                  <a:gd name="connsiteX43" fmla="*/ 1404 w 608503"/>
                  <a:gd name="connsiteY43" fmla="*/ 420481 h 571015"/>
                  <a:gd name="connsiteX44" fmla="*/ 9855 w 608503"/>
                  <a:gd name="connsiteY44" fmla="*/ 399002 h 571015"/>
                  <a:gd name="connsiteX45" fmla="*/ 136310 w 608503"/>
                  <a:gd name="connsiteY45" fmla="*/ 377831 h 571015"/>
                  <a:gd name="connsiteX46" fmla="*/ 99741 w 608503"/>
                  <a:gd name="connsiteY46" fmla="*/ 230398 h 571015"/>
                  <a:gd name="connsiteX47" fmla="*/ 156439 w 608503"/>
                  <a:gd name="connsiteY47" fmla="*/ 111500 h 571015"/>
                  <a:gd name="connsiteX48" fmla="*/ 302101 w 608503"/>
                  <a:gd name="connsiteY48" fmla="*/ 78822 h 571015"/>
                  <a:gd name="connsiteX49" fmla="*/ 476012 w 608503"/>
                  <a:gd name="connsiteY49" fmla="*/ 0 h 571015"/>
                  <a:gd name="connsiteX50" fmla="*/ 593711 w 608503"/>
                  <a:gd name="connsiteY50" fmla="*/ 117502 h 571015"/>
                  <a:gd name="connsiteX51" fmla="*/ 536705 w 608503"/>
                  <a:gd name="connsiteY51" fmla="*/ 217976 h 571015"/>
                  <a:gd name="connsiteX52" fmla="*/ 465563 w 608503"/>
                  <a:gd name="connsiteY52" fmla="*/ 84215 h 571015"/>
                  <a:gd name="connsiteX53" fmla="*/ 378134 w 608503"/>
                  <a:gd name="connsiteY53" fmla="*/ 52308 h 571015"/>
                  <a:gd name="connsiteX54" fmla="*/ 476012 w 608503"/>
                  <a:gd name="connsiteY54" fmla="*/ 0 h 571015"/>
                  <a:gd name="connsiteX55" fmla="*/ 132474 w 608503"/>
                  <a:gd name="connsiteY55" fmla="*/ 0 h 571015"/>
                  <a:gd name="connsiteX56" fmla="*/ 229876 w 608503"/>
                  <a:gd name="connsiteY56" fmla="*/ 51694 h 571015"/>
                  <a:gd name="connsiteX57" fmla="*/ 138619 w 608503"/>
                  <a:gd name="connsiteY57" fmla="*/ 84214 h 571015"/>
                  <a:gd name="connsiteX58" fmla="*/ 67642 w 608503"/>
                  <a:gd name="connsiteY58" fmla="*/ 215366 h 571015"/>
                  <a:gd name="connsiteX59" fmla="*/ 14793 w 608503"/>
                  <a:gd name="connsiteY59" fmla="*/ 117500 h 571015"/>
                  <a:gd name="connsiteX60" fmla="*/ 132474 w 608503"/>
                  <a:gd name="connsiteY60" fmla="*/ 0 h 57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8503" h="571015">
                    <a:moveTo>
                      <a:pt x="302106" y="512869"/>
                    </a:moveTo>
                    <a:cubicBezTo>
                      <a:pt x="331137" y="512869"/>
                      <a:pt x="331137" y="520233"/>
                      <a:pt x="331137" y="526830"/>
                    </a:cubicBezTo>
                    <a:cubicBezTo>
                      <a:pt x="331137" y="546161"/>
                      <a:pt x="314855" y="571015"/>
                      <a:pt x="302106" y="571015"/>
                    </a:cubicBezTo>
                    <a:cubicBezTo>
                      <a:pt x="289357" y="571015"/>
                      <a:pt x="272921" y="546161"/>
                      <a:pt x="272921" y="526830"/>
                    </a:cubicBezTo>
                    <a:cubicBezTo>
                      <a:pt x="272921" y="520233"/>
                      <a:pt x="272921" y="512869"/>
                      <a:pt x="302106" y="512869"/>
                    </a:cubicBezTo>
                    <a:close/>
                    <a:moveTo>
                      <a:pt x="385841" y="281792"/>
                    </a:moveTo>
                    <a:cubicBezTo>
                      <a:pt x="375547" y="281792"/>
                      <a:pt x="367096" y="290077"/>
                      <a:pt x="367096" y="300509"/>
                    </a:cubicBezTo>
                    <a:cubicBezTo>
                      <a:pt x="367096" y="310788"/>
                      <a:pt x="375547" y="319072"/>
                      <a:pt x="385841" y="319072"/>
                    </a:cubicBezTo>
                    <a:cubicBezTo>
                      <a:pt x="396136" y="319072"/>
                      <a:pt x="404587" y="310788"/>
                      <a:pt x="404587" y="300509"/>
                    </a:cubicBezTo>
                    <a:cubicBezTo>
                      <a:pt x="404587" y="290077"/>
                      <a:pt x="396136" y="281792"/>
                      <a:pt x="385841" y="281792"/>
                    </a:cubicBezTo>
                    <a:close/>
                    <a:moveTo>
                      <a:pt x="223585" y="281792"/>
                    </a:moveTo>
                    <a:cubicBezTo>
                      <a:pt x="213290" y="281792"/>
                      <a:pt x="204993" y="290077"/>
                      <a:pt x="204993" y="300509"/>
                    </a:cubicBezTo>
                    <a:cubicBezTo>
                      <a:pt x="204993" y="310788"/>
                      <a:pt x="213290" y="319072"/>
                      <a:pt x="223585" y="319072"/>
                    </a:cubicBezTo>
                    <a:cubicBezTo>
                      <a:pt x="233879" y="319072"/>
                      <a:pt x="242330" y="310788"/>
                      <a:pt x="242330" y="300509"/>
                    </a:cubicBezTo>
                    <a:cubicBezTo>
                      <a:pt x="242330" y="290077"/>
                      <a:pt x="233879" y="281792"/>
                      <a:pt x="223585" y="281792"/>
                    </a:cubicBezTo>
                    <a:close/>
                    <a:moveTo>
                      <a:pt x="302101" y="78822"/>
                    </a:moveTo>
                    <a:cubicBezTo>
                      <a:pt x="365559" y="78822"/>
                      <a:pt x="414421" y="89868"/>
                      <a:pt x="447763" y="111500"/>
                    </a:cubicBezTo>
                    <a:cubicBezTo>
                      <a:pt x="485869" y="136353"/>
                      <a:pt x="504307" y="175168"/>
                      <a:pt x="504307" y="230398"/>
                    </a:cubicBezTo>
                    <a:cubicBezTo>
                      <a:pt x="504307" y="278417"/>
                      <a:pt x="490632" y="331192"/>
                      <a:pt x="467738" y="378138"/>
                    </a:cubicBezTo>
                    <a:cubicBezTo>
                      <a:pt x="506458" y="375530"/>
                      <a:pt x="552861" y="379058"/>
                      <a:pt x="598650" y="399002"/>
                    </a:cubicBezTo>
                    <a:cubicBezTo>
                      <a:pt x="606947" y="402684"/>
                      <a:pt x="610788" y="412196"/>
                      <a:pt x="607100" y="420481"/>
                    </a:cubicBezTo>
                    <a:cubicBezTo>
                      <a:pt x="604488" y="426617"/>
                      <a:pt x="598496" y="430299"/>
                      <a:pt x="592196" y="430299"/>
                    </a:cubicBezTo>
                    <a:cubicBezTo>
                      <a:pt x="589891" y="430299"/>
                      <a:pt x="587740" y="429839"/>
                      <a:pt x="585589" y="428918"/>
                    </a:cubicBezTo>
                    <a:cubicBezTo>
                      <a:pt x="537035" y="407747"/>
                      <a:pt x="486483" y="407900"/>
                      <a:pt x="448224" y="413270"/>
                    </a:cubicBezTo>
                    <a:cubicBezTo>
                      <a:pt x="440541" y="425390"/>
                      <a:pt x="432244" y="436896"/>
                      <a:pt x="423332" y="447482"/>
                    </a:cubicBezTo>
                    <a:cubicBezTo>
                      <a:pt x="466816" y="459142"/>
                      <a:pt x="529813" y="484609"/>
                      <a:pt x="576063" y="540299"/>
                    </a:cubicBezTo>
                    <a:cubicBezTo>
                      <a:pt x="581901" y="547203"/>
                      <a:pt x="580980" y="557481"/>
                      <a:pt x="574065" y="563158"/>
                    </a:cubicBezTo>
                    <a:cubicBezTo>
                      <a:pt x="570992" y="565766"/>
                      <a:pt x="567304" y="566993"/>
                      <a:pt x="563617" y="566993"/>
                    </a:cubicBezTo>
                    <a:cubicBezTo>
                      <a:pt x="558854" y="566993"/>
                      <a:pt x="554244" y="564999"/>
                      <a:pt x="551017" y="561163"/>
                    </a:cubicBezTo>
                    <a:cubicBezTo>
                      <a:pt x="503539" y="504093"/>
                      <a:pt x="434395" y="482614"/>
                      <a:pt x="397058" y="474943"/>
                    </a:cubicBezTo>
                    <a:cubicBezTo>
                      <a:pt x="384458" y="485989"/>
                      <a:pt x="371244" y="495348"/>
                      <a:pt x="357569" y="502252"/>
                    </a:cubicBezTo>
                    <a:cubicBezTo>
                      <a:pt x="353267" y="495348"/>
                      <a:pt x="347275" y="490745"/>
                      <a:pt x="342050" y="487830"/>
                    </a:cubicBezTo>
                    <a:cubicBezTo>
                      <a:pt x="332217" y="482614"/>
                      <a:pt x="319617" y="480160"/>
                      <a:pt x="302101" y="480160"/>
                    </a:cubicBezTo>
                    <a:cubicBezTo>
                      <a:pt x="284585" y="480160"/>
                      <a:pt x="271985" y="482614"/>
                      <a:pt x="262151" y="487830"/>
                    </a:cubicBezTo>
                    <a:cubicBezTo>
                      <a:pt x="256773" y="490745"/>
                      <a:pt x="250935" y="495348"/>
                      <a:pt x="246632" y="502252"/>
                    </a:cubicBezTo>
                    <a:cubicBezTo>
                      <a:pt x="233265" y="495501"/>
                      <a:pt x="220358" y="486450"/>
                      <a:pt x="208066" y="475710"/>
                    </a:cubicBezTo>
                    <a:cubicBezTo>
                      <a:pt x="169960" y="484148"/>
                      <a:pt x="103429" y="505934"/>
                      <a:pt x="57487" y="561163"/>
                    </a:cubicBezTo>
                    <a:cubicBezTo>
                      <a:pt x="54260" y="564999"/>
                      <a:pt x="49650" y="566993"/>
                      <a:pt x="44887" y="566993"/>
                    </a:cubicBezTo>
                    <a:cubicBezTo>
                      <a:pt x="41200" y="566993"/>
                      <a:pt x="37512" y="565766"/>
                      <a:pt x="34439" y="563158"/>
                    </a:cubicBezTo>
                    <a:cubicBezTo>
                      <a:pt x="27525" y="557481"/>
                      <a:pt x="26603" y="547203"/>
                      <a:pt x="32441" y="540299"/>
                    </a:cubicBezTo>
                    <a:cubicBezTo>
                      <a:pt x="77461" y="486143"/>
                      <a:pt x="138308" y="460522"/>
                      <a:pt x="181638" y="448402"/>
                    </a:cubicBezTo>
                    <a:cubicBezTo>
                      <a:pt x="172265" y="437356"/>
                      <a:pt x="163660" y="425390"/>
                      <a:pt x="155517" y="412656"/>
                    </a:cubicBezTo>
                    <a:cubicBezTo>
                      <a:pt x="117872" y="407900"/>
                      <a:pt x="69472" y="408668"/>
                      <a:pt x="22915" y="428918"/>
                    </a:cubicBezTo>
                    <a:cubicBezTo>
                      <a:pt x="14618" y="432600"/>
                      <a:pt x="4938" y="428765"/>
                      <a:pt x="1404" y="420481"/>
                    </a:cubicBezTo>
                    <a:cubicBezTo>
                      <a:pt x="-2284" y="412196"/>
                      <a:pt x="1557" y="402684"/>
                      <a:pt x="9855" y="399002"/>
                    </a:cubicBezTo>
                    <a:cubicBezTo>
                      <a:pt x="53799" y="379825"/>
                      <a:pt x="98512" y="375836"/>
                      <a:pt x="136310" y="377831"/>
                    </a:cubicBezTo>
                    <a:cubicBezTo>
                      <a:pt x="113570" y="330885"/>
                      <a:pt x="99741" y="278264"/>
                      <a:pt x="99741" y="230398"/>
                    </a:cubicBezTo>
                    <a:cubicBezTo>
                      <a:pt x="99741" y="175168"/>
                      <a:pt x="118333" y="136353"/>
                      <a:pt x="156439" y="111500"/>
                    </a:cubicBezTo>
                    <a:cubicBezTo>
                      <a:pt x="189628" y="89868"/>
                      <a:pt x="238643" y="78822"/>
                      <a:pt x="302101" y="78822"/>
                    </a:cubicBezTo>
                    <a:close/>
                    <a:moveTo>
                      <a:pt x="476012" y="0"/>
                    </a:moveTo>
                    <a:cubicBezTo>
                      <a:pt x="540854" y="0"/>
                      <a:pt x="593711" y="52768"/>
                      <a:pt x="593711" y="117502"/>
                    </a:cubicBezTo>
                    <a:cubicBezTo>
                      <a:pt x="593711" y="159379"/>
                      <a:pt x="571892" y="197114"/>
                      <a:pt x="536705" y="217976"/>
                    </a:cubicBezTo>
                    <a:cubicBezTo>
                      <a:pt x="533939" y="157998"/>
                      <a:pt x="509969" y="113053"/>
                      <a:pt x="465563" y="84215"/>
                    </a:cubicBezTo>
                    <a:cubicBezTo>
                      <a:pt x="442362" y="69028"/>
                      <a:pt x="413014" y="58444"/>
                      <a:pt x="378134" y="52308"/>
                    </a:cubicBezTo>
                    <a:cubicBezTo>
                      <a:pt x="399799" y="20095"/>
                      <a:pt x="436215" y="0"/>
                      <a:pt x="476012" y="0"/>
                    </a:cubicBezTo>
                    <a:close/>
                    <a:moveTo>
                      <a:pt x="132474" y="0"/>
                    </a:moveTo>
                    <a:cubicBezTo>
                      <a:pt x="171957" y="0"/>
                      <a:pt x="208214" y="19788"/>
                      <a:pt x="229876" y="51694"/>
                    </a:cubicBezTo>
                    <a:cubicBezTo>
                      <a:pt x="193312" y="57523"/>
                      <a:pt x="162739" y="68414"/>
                      <a:pt x="138619" y="84214"/>
                    </a:cubicBezTo>
                    <a:cubicBezTo>
                      <a:pt x="94835" y="112592"/>
                      <a:pt x="71022" y="156770"/>
                      <a:pt x="67642" y="215366"/>
                    </a:cubicBezTo>
                    <a:cubicBezTo>
                      <a:pt x="34919" y="194044"/>
                      <a:pt x="14793" y="157690"/>
                      <a:pt x="14793" y="117500"/>
                    </a:cubicBezTo>
                    <a:cubicBezTo>
                      <a:pt x="14793" y="52767"/>
                      <a:pt x="67642" y="0"/>
                      <a:pt x="132474" y="0"/>
                    </a:cubicBezTo>
                    <a:close/>
                  </a:path>
                </a:pathLst>
              </a:custGeom>
              <a:solidFill>
                <a:schemeClr val="accent1"/>
              </a:solidFill>
              <a:ln>
                <a:noFill/>
              </a:ln>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2" name="Text1">
                <a:extLst>
                  <a:ext uri="{FF2B5EF4-FFF2-40B4-BE49-F238E27FC236}">
                    <a16:creationId xmlns:a16="http://schemas.microsoft.com/office/drawing/2014/main" id="{FDDEA3B1-FAD0-8FDD-6F80-F47AA59A96D1}"/>
                  </a:ext>
                </a:extLst>
              </p:cNvPr>
              <p:cNvSpPr/>
              <p:nvPr/>
            </p:nvSpPr>
            <p:spPr bwMode="auto">
              <a:xfrm>
                <a:off x="5481588" y="3449852"/>
                <a:ext cx="1812188" cy="140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家里只有少量的智能设备，主要通过语音和手机</a:t>
                </a:r>
                <a:r>
                  <a:rPr lang="en-US" altLang="zh-CN" sz="1000" dirty="0"/>
                  <a:t>app</a:t>
                </a:r>
                <a:r>
                  <a:rPr lang="zh-CN" altLang="en-US" sz="1000" dirty="0"/>
                  <a:t>来控制设备的新手</a:t>
                </a:r>
                <a:endParaRPr lang="en-US" altLang="zh-CN" sz="1000" dirty="0"/>
              </a:p>
            </p:txBody>
          </p:sp>
          <p:sp>
            <p:nvSpPr>
              <p:cNvPr id="883" name="Bullet1">
                <a:extLst>
                  <a:ext uri="{FF2B5EF4-FFF2-40B4-BE49-F238E27FC236}">
                    <a16:creationId xmlns:a16="http://schemas.microsoft.com/office/drawing/2014/main" id="{9870E206-67F9-B879-4D31-02E1EBDC823C}"/>
                  </a:ext>
                </a:extLst>
              </p:cNvPr>
              <p:cNvSpPr txBox="1"/>
              <p:nvPr/>
            </p:nvSpPr>
            <p:spPr bwMode="auto">
              <a:xfrm>
                <a:off x="5481588" y="3008047"/>
                <a:ext cx="18121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pPr>
                <a:r>
                  <a:rPr lang="zh-CN" altLang="en-US" b="1" dirty="0"/>
                  <a:t>初级</a:t>
                </a:r>
                <a:endParaRPr lang="en-US" altLang="zh-CN" b="1" dirty="0"/>
              </a:p>
            </p:txBody>
          </p:sp>
        </p:grpSp>
        <p:grpSp>
          <p:nvGrpSpPr>
            <p:cNvPr id="873" name="组合 872">
              <a:extLst>
                <a:ext uri="{FF2B5EF4-FFF2-40B4-BE49-F238E27FC236}">
                  <a16:creationId xmlns:a16="http://schemas.microsoft.com/office/drawing/2014/main" id="{F2DA432A-0AB4-0FEB-314F-086AFD423EE7}"/>
                </a:ext>
              </a:extLst>
            </p:cNvPr>
            <p:cNvGrpSpPr/>
            <p:nvPr/>
          </p:nvGrpSpPr>
          <p:grpSpPr>
            <a:xfrm>
              <a:off x="7594150" y="2340444"/>
              <a:ext cx="1812188" cy="2512524"/>
              <a:chOff x="7594150" y="2340444"/>
              <a:chExt cx="1812188" cy="2512524"/>
            </a:xfrm>
          </p:grpSpPr>
          <p:sp>
            <p:nvSpPr>
              <p:cNvPr id="878" name="Icon2">
                <a:extLst>
                  <a:ext uri="{FF2B5EF4-FFF2-40B4-BE49-F238E27FC236}">
                    <a16:creationId xmlns:a16="http://schemas.microsoft.com/office/drawing/2014/main" id="{5E58778A-E547-C257-C39F-B79D91CB15F2}"/>
                  </a:ext>
                </a:extLst>
              </p:cNvPr>
              <p:cNvSpPr/>
              <p:nvPr/>
            </p:nvSpPr>
            <p:spPr bwMode="auto">
              <a:xfrm>
                <a:off x="8331177" y="2340444"/>
                <a:ext cx="454426" cy="533190"/>
              </a:xfrm>
              <a:custGeom>
                <a:avLst/>
                <a:gdLst>
                  <a:gd name="T0" fmla="*/ 1872 w 1966"/>
                  <a:gd name="T1" fmla="*/ 1792 h 2311"/>
                  <a:gd name="T2" fmla="*/ 1610 w 1966"/>
                  <a:gd name="T3" fmla="*/ 898 h 2311"/>
                  <a:gd name="T4" fmla="*/ 1966 w 1966"/>
                  <a:gd name="T5" fmla="*/ 581 h 2311"/>
                  <a:gd name="T6" fmla="*/ 1758 w 1966"/>
                  <a:gd name="T7" fmla="*/ 317 h 2311"/>
                  <a:gd name="T8" fmla="*/ 1611 w 1966"/>
                  <a:gd name="T9" fmla="*/ 0 h 2311"/>
                  <a:gd name="T10" fmla="*/ 1501 w 1966"/>
                  <a:gd name="T11" fmla="*/ 245 h 2311"/>
                  <a:gd name="T12" fmla="*/ 1389 w 1966"/>
                  <a:gd name="T13" fmla="*/ 238 h 2311"/>
                  <a:gd name="T14" fmla="*/ 1276 w 1966"/>
                  <a:gd name="T15" fmla="*/ 245 h 2311"/>
                  <a:gd name="T16" fmla="*/ 1165 w 1966"/>
                  <a:gd name="T17" fmla="*/ 0 h 2311"/>
                  <a:gd name="T18" fmla="*/ 1020 w 1966"/>
                  <a:gd name="T19" fmla="*/ 317 h 2311"/>
                  <a:gd name="T20" fmla="*/ 812 w 1966"/>
                  <a:gd name="T21" fmla="*/ 581 h 2311"/>
                  <a:gd name="T22" fmla="*/ 1167 w 1966"/>
                  <a:gd name="T23" fmla="*/ 898 h 2311"/>
                  <a:gd name="T24" fmla="*/ 1023 w 1966"/>
                  <a:gd name="T25" fmla="*/ 1222 h 2311"/>
                  <a:gd name="T26" fmla="*/ 971 w 1966"/>
                  <a:gd name="T27" fmla="*/ 1062 h 2311"/>
                  <a:gd name="T28" fmla="*/ 344 w 1966"/>
                  <a:gd name="T29" fmla="*/ 913 h 2311"/>
                  <a:gd name="T30" fmla="*/ 161 w 1966"/>
                  <a:gd name="T31" fmla="*/ 1682 h 2311"/>
                  <a:gd name="T32" fmla="*/ 588 w 1966"/>
                  <a:gd name="T33" fmla="*/ 1991 h 2311"/>
                  <a:gd name="T34" fmla="*/ 749 w 1966"/>
                  <a:gd name="T35" fmla="*/ 2010 h 2311"/>
                  <a:gd name="T36" fmla="*/ 887 w 1966"/>
                  <a:gd name="T37" fmla="*/ 1994 h 2311"/>
                  <a:gd name="T38" fmla="*/ 859 w 1966"/>
                  <a:gd name="T39" fmla="*/ 2171 h 2311"/>
                  <a:gd name="T40" fmla="*/ 1025 w 1966"/>
                  <a:gd name="T41" fmla="*/ 2306 h 2311"/>
                  <a:gd name="T42" fmla="*/ 1184 w 1966"/>
                  <a:gd name="T43" fmla="*/ 2229 h 2311"/>
                  <a:gd name="T44" fmla="*/ 1389 w 1966"/>
                  <a:gd name="T45" fmla="*/ 2275 h 2311"/>
                  <a:gd name="T46" fmla="*/ 1593 w 1966"/>
                  <a:gd name="T47" fmla="*/ 2229 h 2311"/>
                  <a:gd name="T48" fmla="*/ 1752 w 1966"/>
                  <a:gd name="T49" fmla="*/ 2306 h 2311"/>
                  <a:gd name="T50" fmla="*/ 1919 w 1966"/>
                  <a:gd name="T51" fmla="*/ 2171 h 2311"/>
                  <a:gd name="T52" fmla="*/ 1858 w 1966"/>
                  <a:gd name="T53" fmla="*/ 1904 h 2311"/>
                  <a:gd name="T54" fmla="*/ 1872 w 1966"/>
                  <a:gd name="T55" fmla="*/ 1792 h 2311"/>
                  <a:gd name="T56" fmla="*/ 607 w 1966"/>
                  <a:gd name="T57" fmla="*/ 1910 h 2311"/>
                  <a:gd name="T58" fmla="*/ 232 w 1966"/>
                  <a:gd name="T59" fmla="*/ 1638 h 2311"/>
                  <a:gd name="T60" fmla="*/ 388 w 1966"/>
                  <a:gd name="T61" fmla="*/ 983 h 2311"/>
                  <a:gd name="T62" fmla="*/ 900 w 1966"/>
                  <a:gd name="T63" fmla="*/ 1105 h 2311"/>
                  <a:gd name="T64" fmla="*/ 805 w 1966"/>
                  <a:gd name="T65" fmla="*/ 1504 h 2311"/>
                  <a:gd name="T66" fmla="*/ 637 w 1966"/>
                  <a:gd name="T67" fmla="*/ 1531 h 2311"/>
                  <a:gd name="T68" fmla="*/ 498 w 1966"/>
                  <a:gd name="T69" fmla="*/ 1430 h 2311"/>
                  <a:gd name="T70" fmla="*/ 554 w 1966"/>
                  <a:gd name="T71" fmla="*/ 1196 h 2311"/>
                  <a:gd name="T72" fmla="*/ 568 w 1966"/>
                  <a:gd name="T73" fmla="*/ 1139 h 2311"/>
                  <a:gd name="T74" fmla="*/ 510 w 1966"/>
                  <a:gd name="T75" fmla="*/ 1125 h 2311"/>
                  <a:gd name="T76" fmla="*/ 427 w 1966"/>
                  <a:gd name="T77" fmla="*/ 1474 h 2311"/>
                  <a:gd name="T78" fmla="*/ 617 w 1966"/>
                  <a:gd name="T79" fmla="*/ 1612 h 2311"/>
                  <a:gd name="T80" fmla="*/ 849 w 1966"/>
                  <a:gd name="T81" fmla="*/ 1575 h 2311"/>
                  <a:gd name="T82" fmla="*/ 950 w 1966"/>
                  <a:gd name="T83" fmla="*/ 1481 h 2311"/>
                  <a:gd name="T84" fmla="*/ 906 w 1966"/>
                  <a:gd name="T85" fmla="*/ 1792 h 2311"/>
                  <a:gd name="T86" fmla="*/ 919 w 1966"/>
                  <a:gd name="T87" fmla="*/ 1901 h 2311"/>
                  <a:gd name="T88" fmla="*/ 607 w 1966"/>
                  <a:gd name="T89" fmla="*/ 1910 h 2311"/>
                  <a:gd name="T90" fmla="*/ 1160 w 1966"/>
                  <a:gd name="T91" fmla="*/ 618 h 2311"/>
                  <a:gd name="T92" fmla="*/ 1016 w 1966"/>
                  <a:gd name="T93" fmla="*/ 556 h 2311"/>
                  <a:gd name="T94" fmla="*/ 1123 w 1966"/>
                  <a:gd name="T95" fmla="*/ 497 h 2311"/>
                  <a:gd name="T96" fmla="*/ 1160 w 1966"/>
                  <a:gd name="T97" fmla="*/ 584 h 2311"/>
                  <a:gd name="T98" fmla="*/ 1197 w 1966"/>
                  <a:gd name="T99" fmla="*/ 497 h 2311"/>
                  <a:gd name="T100" fmla="*/ 1305 w 1966"/>
                  <a:gd name="T101" fmla="*/ 556 h 2311"/>
                  <a:gd name="T102" fmla="*/ 1160 w 1966"/>
                  <a:gd name="T103" fmla="*/ 618 h 2311"/>
                  <a:gd name="T104" fmla="*/ 1473 w 1966"/>
                  <a:gd name="T105" fmla="*/ 556 h 2311"/>
                  <a:gd name="T106" fmla="*/ 1580 w 1966"/>
                  <a:gd name="T107" fmla="*/ 497 h 2311"/>
                  <a:gd name="T108" fmla="*/ 1617 w 1966"/>
                  <a:gd name="T109" fmla="*/ 584 h 2311"/>
                  <a:gd name="T110" fmla="*/ 1655 w 1966"/>
                  <a:gd name="T111" fmla="*/ 497 h 2311"/>
                  <a:gd name="T112" fmla="*/ 1762 w 1966"/>
                  <a:gd name="T113" fmla="*/ 556 h 2311"/>
                  <a:gd name="T114" fmla="*/ 1617 w 1966"/>
                  <a:gd name="T115" fmla="*/ 618 h 2311"/>
                  <a:gd name="T116" fmla="*/ 1473 w 1966"/>
                  <a:gd name="T117" fmla="*/ 556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6" h="2311">
                    <a:moveTo>
                      <a:pt x="1872" y="1792"/>
                    </a:moveTo>
                    <a:cubicBezTo>
                      <a:pt x="1872" y="1605"/>
                      <a:pt x="1766" y="1152"/>
                      <a:pt x="1610" y="898"/>
                    </a:cubicBezTo>
                    <a:cubicBezTo>
                      <a:pt x="1819" y="846"/>
                      <a:pt x="1966" y="724"/>
                      <a:pt x="1966" y="581"/>
                    </a:cubicBezTo>
                    <a:cubicBezTo>
                      <a:pt x="1966" y="475"/>
                      <a:pt x="1885" y="380"/>
                      <a:pt x="1758" y="317"/>
                    </a:cubicBezTo>
                    <a:lnTo>
                      <a:pt x="1611" y="0"/>
                    </a:lnTo>
                    <a:lnTo>
                      <a:pt x="1501" y="245"/>
                    </a:lnTo>
                    <a:cubicBezTo>
                      <a:pt x="1465" y="240"/>
                      <a:pt x="1427" y="238"/>
                      <a:pt x="1389" y="238"/>
                    </a:cubicBezTo>
                    <a:cubicBezTo>
                      <a:pt x="1350" y="238"/>
                      <a:pt x="1313" y="240"/>
                      <a:pt x="1276" y="245"/>
                    </a:cubicBezTo>
                    <a:lnTo>
                      <a:pt x="1165" y="0"/>
                    </a:lnTo>
                    <a:lnTo>
                      <a:pt x="1020" y="317"/>
                    </a:lnTo>
                    <a:cubicBezTo>
                      <a:pt x="893" y="380"/>
                      <a:pt x="812" y="475"/>
                      <a:pt x="812" y="581"/>
                    </a:cubicBezTo>
                    <a:cubicBezTo>
                      <a:pt x="812" y="724"/>
                      <a:pt x="959" y="846"/>
                      <a:pt x="1167" y="898"/>
                    </a:cubicBezTo>
                    <a:cubicBezTo>
                      <a:pt x="1112" y="988"/>
                      <a:pt x="1063" y="1103"/>
                      <a:pt x="1023" y="1222"/>
                    </a:cubicBezTo>
                    <a:cubicBezTo>
                      <a:pt x="1018" y="1167"/>
                      <a:pt x="1002" y="1112"/>
                      <a:pt x="971" y="1062"/>
                    </a:cubicBezTo>
                    <a:cubicBezTo>
                      <a:pt x="840" y="848"/>
                      <a:pt x="558" y="781"/>
                      <a:pt x="344" y="913"/>
                    </a:cubicBezTo>
                    <a:cubicBezTo>
                      <a:pt x="82" y="1074"/>
                      <a:pt x="0" y="1419"/>
                      <a:pt x="161" y="1682"/>
                    </a:cubicBezTo>
                    <a:cubicBezTo>
                      <a:pt x="258" y="1838"/>
                      <a:pt x="409" y="1948"/>
                      <a:pt x="588" y="1991"/>
                    </a:cubicBezTo>
                    <a:cubicBezTo>
                      <a:pt x="641" y="2003"/>
                      <a:pt x="695" y="2010"/>
                      <a:pt x="749" y="2010"/>
                    </a:cubicBezTo>
                    <a:cubicBezTo>
                      <a:pt x="795" y="2010"/>
                      <a:pt x="842" y="2003"/>
                      <a:pt x="887" y="1994"/>
                    </a:cubicBezTo>
                    <a:cubicBezTo>
                      <a:pt x="870" y="2055"/>
                      <a:pt x="859" y="2119"/>
                      <a:pt x="859" y="2171"/>
                    </a:cubicBezTo>
                    <a:cubicBezTo>
                      <a:pt x="859" y="2311"/>
                      <a:pt x="933" y="2306"/>
                      <a:pt x="1025" y="2306"/>
                    </a:cubicBezTo>
                    <a:cubicBezTo>
                      <a:pt x="1101" y="2306"/>
                      <a:pt x="1165" y="2309"/>
                      <a:pt x="1184" y="2229"/>
                    </a:cubicBezTo>
                    <a:cubicBezTo>
                      <a:pt x="1247" y="2258"/>
                      <a:pt x="1316" y="2275"/>
                      <a:pt x="1389" y="2275"/>
                    </a:cubicBezTo>
                    <a:cubicBezTo>
                      <a:pt x="1462" y="2275"/>
                      <a:pt x="1531" y="2258"/>
                      <a:pt x="1593" y="2229"/>
                    </a:cubicBezTo>
                    <a:cubicBezTo>
                      <a:pt x="1613" y="2309"/>
                      <a:pt x="1676" y="2306"/>
                      <a:pt x="1752" y="2306"/>
                    </a:cubicBezTo>
                    <a:cubicBezTo>
                      <a:pt x="1844" y="2306"/>
                      <a:pt x="1919" y="2311"/>
                      <a:pt x="1919" y="2171"/>
                    </a:cubicBezTo>
                    <a:cubicBezTo>
                      <a:pt x="1919" y="2092"/>
                      <a:pt x="1895" y="1984"/>
                      <a:pt x="1858" y="1904"/>
                    </a:cubicBezTo>
                    <a:cubicBezTo>
                      <a:pt x="1867" y="1868"/>
                      <a:pt x="1872" y="1830"/>
                      <a:pt x="1872" y="1792"/>
                    </a:cubicBezTo>
                    <a:close/>
                    <a:moveTo>
                      <a:pt x="607" y="1910"/>
                    </a:moveTo>
                    <a:cubicBezTo>
                      <a:pt x="450" y="1872"/>
                      <a:pt x="317" y="1776"/>
                      <a:pt x="232" y="1638"/>
                    </a:cubicBezTo>
                    <a:cubicBezTo>
                      <a:pt x="95" y="1414"/>
                      <a:pt x="165" y="1121"/>
                      <a:pt x="388" y="983"/>
                    </a:cubicBezTo>
                    <a:cubicBezTo>
                      <a:pt x="563" y="876"/>
                      <a:pt x="793" y="930"/>
                      <a:pt x="900" y="1105"/>
                    </a:cubicBezTo>
                    <a:cubicBezTo>
                      <a:pt x="984" y="1241"/>
                      <a:pt x="941" y="1420"/>
                      <a:pt x="805" y="1504"/>
                    </a:cubicBezTo>
                    <a:cubicBezTo>
                      <a:pt x="755" y="1535"/>
                      <a:pt x="695" y="1544"/>
                      <a:pt x="637" y="1531"/>
                    </a:cubicBezTo>
                    <a:cubicBezTo>
                      <a:pt x="579" y="1517"/>
                      <a:pt x="529" y="1481"/>
                      <a:pt x="498" y="1430"/>
                    </a:cubicBezTo>
                    <a:cubicBezTo>
                      <a:pt x="449" y="1350"/>
                      <a:pt x="474" y="1245"/>
                      <a:pt x="554" y="1196"/>
                    </a:cubicBezTo>
                    <a:cubicBezTo>
                      <a:pt x="573" y="1184"/>
                      <a:pt x="580" y="1158"/>
                      <a:pt x="568" y="1139"/>
                    </a:cubicBezTo>
                    <a:cubicBezTo>
                      <a:pt x="555" y="1119"/>
                      <a:pt x="530" y="1113"/>
                      <a:pt x="510" y="1125"/>
                    </a:cubicBezTo>
                    <a:cubicBezTo>
                      <a:pt x="391" y="1198"/>
                      <a:pt x="354" y="1355"/>
                      <a:pt x="427" y="1474"/>
                    </a:cubicBezTo>
                    <a:cubicBezTo>
                      <a:pt x="470" y="1544"/>
                      <a:pt x="538" y="1593"/>
                      <a:pt x="617" y="1612"/>
                    </a:cubicBezTo>
                    <a:cubicBezTo>
                      <a:pt x="697" y="1630"/>
                      <a:pt x="779" y="1617"/>
                      <a:pt x="849" y="1575"/>
                    </a:cubicBezTo>
                    <a:cubicBezTo>
                      <a:pt x="890" y="1550"/>
                      <a:pt x="923" y="1517"/>
                      <a:pt x="950" y="1481"/>
                    </a:cubicBezTo>
                    <a:cubicBezTo>
                      <a:pt x="922" y="1607"/>
                      <a:pt x="906" y="1719"/>
                      <a:pt x="906" y="1792"/>
                    </a:cubicBezTo>
                    <a:cubicBezTo>
                      <a:pt x="906" y="1829"/>
                      <a:pt x="911" y="1866"/>
                      <a:pt x="919" y="1901"/>
                    </a:cubicBezTo>
                    <a:cubicBezTo>
                      <a:pt x="818" y="1931"/>
                      <a:pt x="712" y="1934"/>
                      <a:pt x="607" y="1910"/>
                    </a:cubicBezTo>
                    <a:close/>
                    <a:moveTo>
                      <a:pt x="1160" y="618"/>
                    </a:moveTo>
                    <a:cubicBezTo>
                      <a:pt x="1080" y="618"/>
                      <a:pt x="1016" y="590"/>
                      <a:pt x="1016" y="556"/>
                    </a:cubicBezTo>
                    <a:cubicBezTo>
                      <a:pt x="1016" y="528"/>
                      <a:pt x="1061" y="504"/>
                      <a:pt x="1123" y="497"/>
                    </a:cubicBezTo>
                    <a:lnTo>
                      <a:pt x="1160" y="584"/>
                    </a:lnTo>
                    <a:lnTo>
                      <a:pt x="1197" y="497"/>
                    </a:lnTo>
                    <a:cubicBezTo>
                      <a:pt x="1259" y="504"/>
                      <a:pt x="1305" y="528"/>
                      <a:pt x="1305" y="556"/>
                    </a:cubicBezTo>
                    <a:cubicBezTo>
                      <a:pt x="1305" y="590"/>
                      <a:pt x="1240" y="618"/>
                      <a:pt x="1160" y="618"/>
                    </a:cubicBezTo>
                    <a:close/>
                    <a:moveTo>
                      <a:pt x="1473" y="556"/>
                    </a:moveTo>
                    <a:cubicBezTo>
                      <a:pt x="1473" y="528"/>
                      <a:pt x="1519" y="504"/>
                      <a:pt x="1580" y="497"/>
                    </a:cubicBezTo>
                    <a:lnTo>
                      <a:pt x="1617" y="584"/>
                    </a:lnTo>
                    <a:lnTo>
                      <a:pt x="1655" y="497"/>
                    </a:lnTo>
                    <a:cubicBezTo>
                      <a:pt x="1716" y="504"/>
                      <a:pt x="1762" y="528"/>
                      <a:pt x="1762" y="556"/>
                    </a:cubicBezTo>
                    <a:cubicBezTo>
                      <a:pt x="1762" y="590"/>
                      <a:pt x="1697" y="618"/>
                      <a:pt x="1617" y="618"/>
                    </a:cubicBezTo>
                    <a:cubicBezTo>
                      <a:pt x="1538" y="618"/>
                      <a:pt x="1473" y="590"/>
                      <a:pt x="1473" y="556"/>
                    </a:cubicBezTo>
                    <a:close/>
                  </a:path>
                </a:pathLst>
              </a:custGeom>
              <a:solidFill>
                <a:schemeClr val="tx2">
                  <a:alpha val="70000"/>
                </a:schemeClr>
              </a:solidFill>
              <a:ln>
                <a:noFill/>
              </a:ln>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9" name="Text2">
                <a:extLst>
                  <a:ext uri="{FF2B5EF4-FFF2-40B4-BE49-F238E27FC236}">
                    <a16:creationId xmlns:a16="http://schemas.microsoft.com/office/drawing/2014/main" id="{D34140B7-A0E2-2797-28F5-5753F9F93CB9}"/>
                  </a:ext>
                </a:extLst>
              </p:cNvPr>
              <p:cNvSpPr/>
              <p:nvPr/>
            </p:nvSpPr>
            <p:spPr bwMode="auto">
              <a:xfrm>
                <a:off x="7594150" y="3449852"/>
                <a:ext cx="1812188" cy="140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Bef>
                    <a:spcPct val="0"/>
                  </a:spcBef>
                </a:pPr>
                <a:r>
                  <a:rPr lang="zh-CN" altLang="en-US" sz="1000" dirty="0"/>
                  <a:t>家里拥有数十个智能设备，包括灯光，窗帘，家店，安防和众多传感器，能够根据自己的需求配置各种自动化和场景，实现全屋智能的老手</a:t>
                </a:r>
                <a:endParaRPr lang="en-US" altLang="zh-CN" sz="1200" dirty="0"/>
              </a:p>
            </p:txBody>
          </p:sp>
          <p:sp>
            <p:nvSpPr>
              <p:cNvPr id="880" name="Bullet2">
                <a:extLst>
                  <a:ext uri="{FF2B5EF4-FFF2-40B4-BE49-F238E27FC236}">
                    <a16:creationId xmlns:a16="http://schemas.microsoft.com/office/drawing/2014/main" id="{C9195A9D-9DD2-74C6-B282-38DA0B74D7FD}"/>
                  </a:ext>
                </a:extLst>
              </p:cNvPr>
              <p:cNvSpPr txBox="1"/>
              <p:nvPr/>
            </p:nvSpPr>
            <p:spPr bwMode="auto">
              <a:xfrm>
                <a:off x="7594150" y="3008047"/>
                <a:ext cx="18121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b="1" dirty="0"/>
                  <a:t>中级</a:t>
                </a:r>
                <a:endParaRPr lang="en-US" altLang="zh-CN" b="1" dirty="0"/>
              </a:p>
            </p:txBody>
          </p:sp>
        </p:grpSp>
        <p:grpSp>
          <p:nvGrpSpPr>
            <p:cNvPr id="874" name="组合 873">
              <a:extLst>
                <a:ext uri="{FF2B5EF4-FFF2-40B4-BE49-F238E27FC236}">
                  <a16:creationId xmlns:a16="http://schemas.microsoft.com/office/drawing/2014/main" id="{C3B407F9-1F06-B4B7-922E-3146CA1A89E8}"/>
                </a:ext>
              </a:extLst>
            </p:cNvPr>
            <p:cNvGrpSpPr/>
            <p:nvPr/>
          </p:nvGrpSpPr>
          <p:grpSpPr>
            <a:xfrm>
              <a:off x="9706711" y="2358186"/>
              <a:ext cx="1812188" cy="2494782"/>
              <a:chOff x="9706711" y="2358186"/>
              <a:chExt cx="1812188" cy="2494782"/>
            </a:xfrm>
          </p:grpSpPr>
          <p:sp>
            <p:nvSpPr>
              <p:cNvPr id="875" name="Icon3">
                <a:extLst>
                  <a:ext uri="{FF2B5EF4-FFF2-40B4-BE49-F238E27FC236}">
                    <a16:creationId xmlns:a16="http://schemas.microsoft.com/office/drawing/2014/main" id="{B496AC4E-EF2B-DF54-ED2E-43307A5C93E0}"/>
                  </a:ext>
                </a:extLst>
              </p:cNvPr>
              <p:cNvSpPr/>
              <p:nvPr/>
            </p:nvSpPr>
            <p:spPr bwMode="auto">
              <a:xfrm>
                <a:off x="10404357" y="2358186"/>
                <a:ext cx="533190" cy="497704"/>
              </a:xfrm>
              <a:custGeom>
                <a:avLst/>
                <a:gdLst>
                  <a:gd name="T0" fmla="*/ 223 w 462"/>
                  <a:gd name="T1" fmla="*/ 181 h 432"/>
                  <a:gd name="T2" fmla="*/ 331 w 462"/>
                  <a:gd name="T3" fmla="*/ 244 h 432"/>
                  <a:gd name="T4" fmla="*/ 397 w 462"/>
                  <a:gd name="T5" fmla="*/ 304 h 432"/>
                  <a:gd name="T6" fmla="*/ 370 w 462"/>
                  <a:gd name="T7" fmla="*/ 152 h 432"/>
                  <a:gd name="T8" fmla="*/ 335 w 462"/>
                  <a:gd name="T9" fmla="*/ 115 h 432"/>
                  <a:gd name="T10" fmla="*/ 352 w 462"/>
                  <a:gd name="T11" fmla="*/ 67 h 432"/>
                  <a:gd name="T12" fmla="*/ 381 w 462"/>
                  <a:gd name="T13" fmla="*/ 114 h 432"/>
                  <a:gd name="T14" fmla="*/ 380 w 462"/>
                  <a:gd name="T15" fmla="*/ 152 h 432"/>
                  <a:gd name="T16" fmla="*/ 412 w 462"/>
                  <a:gd name="T17" fmla="*/ 319 h 432"/>
                  <a:gd name="T18" fmla="*/ 388 w 462"/>
                  <a:gd name="T19" fmla="*/ 398 h 432"/>
                  <a:gd name="T20" fmla="*/ 362 w 462"/>
                  <a:gd name="T21" fmla="*/ 426 h 432"/>
                  <a:gd name="T22" fmla="*/ 261 w 462"/>
                  <a:gd name="T23" fmla="*/ 426 h 432"/>
                  <a:gd name="T24" fmla="*/ 267 w 462"/>
                  <a:gd name="T25" fmla="*/ 395 h 432"/>
                  <a:gd name="T26" fmla="*/ 303 w 462"/>
                  <a:gd name="T27" fmla="*/ 395 h 432"/>
                  <a:gd name="T28" fmla="*/ 264 w 462"/>
                  <a:gd name="T29" fmla="*/ 360 h 432"/>
                  <a:gd name="T30" fmla="*/ 127 w 462"/>
                  <a:gd name="T31" fmla="*/ 341 h 432"/>
                  <a:gd name="T32" fmla="*/ 61 w 462"/>
                  <a:gd name="T33" fmla="*/ 430 h 432"/>
                  <a:gd name="T34" fmla="*/ 13 w 462"/>
                  <a:gd name="T35" fmla="*/ 417 h 432"/>
                  <a:gd name="T36" fmla="*/ 63 w 462"/>
                  <a:gd name="T37" fmla="*/ 359 h 432"/>
                  <a:gd name="T38" fmla="*/ 84 w 462"/>
                  <a:gd name="T39" fmla="*/ 301 h 432"/>
                  <a:gd name="T40" fmla="*/ 49 w 462"/>
                  <a:gd name="T41" fmla="*/ 167 h 432"/>
                  <a:gd name="T42" fmla="*/ 22 w 462"/>
                  <a:gd name="T43" fmla="*/ 160 h 432"/>
                  <a:gd name="T44" fmla="*/ 22 w 462"/>
                  <a:gd name="T45" fmla="*/ 138 h 432"/>
                  <a:gd name="T46" fmla="*/ 10 w 462"/>
                  <a:gd name="T47" fmla="*/ 92 h 432"/>
                  <a:gd name="T48" fmla="*/ 75 w 462"/>
                  <a:gd name="T49" fmla="*/ 69 h 432"/>
                  <a:gd name="T50" fmla="*/ 160 w 462"/>
                  <a:gd name="T51" fmla="*/ 21 h 432"/>
                  <a:gd name="T52" fmla="*/ 223 w 462"/>
                  <a:gd name="T53" fmla="*/ 18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2" h="432">
                    <a:moveTo>
                      <a:pt x="223" y="181"/>
                    </a:moveTo>
                    <a:cubicBezTo>
                      <a:pt x="206" y="221"/>
                      <a:pt x="292" y="224"/>
                      <a:pt x="331" y="244"/>
                    </a:cubicBezTo>
                    <a:cubicBezTo>
                      <a:pt x="370" y="263"/>
                      <a:pt x="388" y="304"/>
                      <a:pt x="397" y="304"/>
                    </a:cubicBezTo>
                    <a:cubicBezTo>
                      <a:pt x="445" y="240"/>
                      <a:pt x="370" y="152"/>
                      <a:pt x="370" y="152"/>
                    </a:cubicBezTo>
                    <a:cubicBezTo>
                      <a:pt x="370" y="152"/>
                      <a:pt x="341" y="143"/>
                      <a:pt x="335" y="115"/>
                    </a:cubicBezTo>
                    <a:cubicBezTo>
                      <a:pt x="330" y="88"/>
                      <a:pt x="356" y="46"/>
                      <a:pt x="352" y="67"/>
                    </a:cubicBezTo>
                    <a:cubicBezTo>
                      <a:pt x="347" y="88"/>
                      <a:pt x="378" y="99"/>
                      <a:pt x="381" y="114"/>
                    </a:cubicBezTo>
                    <a:cubicBezTo>
                      <a:pt x="385" y="128"/>
                      <a:pt x="380" y="152"/>
                      <a:pt x="380" y="152"/>
                    </a:cubicBezTo>
                    <a:cubicBezTo>
                      <a:pt x="380" y="152"/>
                      <a:pt x="462" y="202"/>
                      <a:pt x="412" y="319"/>
                    </a:cubicBezTo>
                    <a:cubicBezTo>
                      <a:pt x="431" y="398"/>
                      <a:pt x="388" y="398"/>
                      <a:pt x="388" y="398"/>
                    </a:cubicBezTo>
                    <a:cubicBezTo>
                      <a:pt x="388" y="398"/>
                      <a:pt x="402" y="426"/>
                      <a:pt x="362" y="426"/>
                    </a:cubicBezTo>
                    <a:lnTo>
                      <a:pt x="261" y="426"/>
                    </a:lnTo>
                    <a:cubicBezTo>
                      <a:pt x="225" y="426"/>
                      <a:pt x="251" y="395"/>
                      <a:pt x="267" y="395"/>
                    </a:cubicBezTo>
                    <a:cubicBezTo>
                      <a:pt x="283" y="395"/>
                      <a:pt x="296" y="396"/>
                      <a:pt x="303" y="395"/>
                    </a:cubicBezTo>
                    <a:cubicBezTo>
                      <a:pt x="300" y="395"/>
                      <a:pt x="254" y="392"/>
                      <a:pt x="264" y="360"/>
                    </a:cubicBezTo>
                    <a:cubicBezTo>
                      <a:pt x="204" y="365"/>
                      <a:pt x="127" y="341"/>
                      <a:pt x="127" y="341"/>
                    </a:cubicBezTo>
                    <a:cubicBezTo>
                      <a:pt x="127" y="341"/>
                      <a:pt x="89" y="431"/>
                      <a:pt x="61" y="430"/>
                    </a:cubicBezTo>
                    <a:cubicBezTo>
                      <a:pt x="33" y="430"/>
                      <a:pt x="11" y="432"/>
                      <a:pt x="13" y="417"/>
                    </a:cubicBezTo>
                    <a:cubicBezTo>
                      <a:pt x="17" y="387"/>
                      <a:pt x="59" y="416"/>
                      <a:pt x="63" y="359"/>
                    </a:cubicBezTo>
                    <a:cubicBezTo>
                      <a:pt x="65" y="326"/>
                      <a:pt x="84" y="301"/>
                      <a:pt x="84" y="301"/>
                    </a:cubicBezTo>
                    <a:cubicBezTo>
                      <a:pt x="84" y="301"/>
                      <a:pt x="32" y="267"/>
                      <a:pt x="49" y="167"/>
                    </a:cubicBezTo>
                    <a:cubicBezTo>
                      <a:pt x="43" y="167"/>
                      <a:pt x="27" y="170"/>
                      <a:pt x="22" y="160"/>
                    </a:cubicBezTo>
                    <a:cubicBezTo>
                      <a:pt x="17" y="150"/>
                      <a:pt x="22" y="138"/>
                      <a:pt x="22" y="138"/>
                    </a:cubicBezTo>
                    <a:cubicBezTo>
                      <a:pt x="22" y="138"/>
                      <a:pt x="0" y="109"/>
                      <a:pt x="10" y="92"/>
                    </a:cubicBezTo>
                    <a:cubicBezTo>
                      <a:pt x="19" y="75"/>
                      <a:pt x="57" y="70"/>
                      <a:pt x="75" y="69"/>
                    </a:cubicBezTo>
                    <a:cubicBezTo>
                      <a:pt x="82" y="0"/>
                      <a:pt x="113" y="1"/>
                      <a:pt x="160" y="21"/>
                    </a:cubicBezTo>
                    <a:cubicBezTo>
                      <a:pt x="238" y="12"/>
                      <a:pt x="258" y="132"/>
                      <a:pt x="223" y="181"/>
                    </a:cubicBezTo>
                    <a:close/>
                  </a:path>
                </a:pathLst>
              </a:custGeom>
              <a:solidFill>
                <a:schemeClr val="accent1"/>
              </a:solidFill>
              <a:ln>
                <a:noFill/>
              </a:ln>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6" name="Text3">
                <a:extLst>
                  <a:ext uri="{FF2B5EF4-FFF2-40B4-BE49-F238E27FC236}">
                    <a16:creationId xmlns:a16="http://schemas.microsoft.com/office/drawing/2014/main" id="{3034682B-F469-7FBD-FABB-DCF0C0CB5603}"/>
                  </a:ext>
                </a:extLst>
              </p:cNvPr>
              <p:cNvSpPr/>
              <p:nvPr/>
            </p:nvSpPr>
            <p:spPr bwMode="auto">
              <a:xfrm>
                <a:off x="9706711" y="3449852"/>
                <a:ext cx="1812188" cy="140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自己设计</a:t>
                </a:r>
                <a:r>
                  <a:rPr lang="en-US" altLang="zh-CN" sz="1000" dirty="0"/>
                  <a:t>UI</a:t>
                </a:r>
                <a:r>
                  <a:rPr lang="zh-CN" altLang="en-US" sz="1000" dirty="0"/>
                  <a:t>，自己编程，甚至自己上手改造设备的</a:t>
                </a:r>
                <a:r>
                  <a:rPr lang="en-US" altLang="zh-CN" sz="1000" dirty="0"/>
                  <a:t>HA</a:t>
                </a:r>
                <a:r>
                  <a:rPr lang="zh-CN" altLang="en-US" sz="1000" dirty="0"/>
                  <a:t>玩家，影音用户和极客用户</a:t>
                </a:r>
                <a:endParaRPr lang="en-US" altLang="zh-CN" sz="1000" dirty="0"/>
              </a:p>
            </p:txBody>
          </p:sp>
          <p:sp>
            <p:nvSpPr>
              <p:cNvPr id="877" name="Bullet3">
                <a:extLst>
                  <a:ext uri="{FF2B5EF4-FFF2-40B4-BE49-F238E27FC236}">
                    <a16:creationId xmlns:a16="http://schemas.microsoft.com/office/drawing/2014/main" id="{C2471792-ADA3-5CC3-D544-63C522392D4E}"/>
                  </a:ext>
                </a:extLst>
              </p:cNvPr>
              <p:cNvSpPr txBox="1"/>
              <p:nvPr/>
            </p:nvSpPr>
            <p:spPr bwMode="auto">
              <a:xfrm>
                <a:off x="9706711" y="3008047"/>
                <a:ext cx="18121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b="1" dirty="0"/>
                  <a:t>高级</a:t>
                </a:r>
                <a:endParaRPr lang="en-US" altLang="zh-CN" b="1" dirty="0"/>
              </a:p>
            </p:txBody>
          </p:sp>
        </p:grpSp>
      </p:grpSp>
    </p:spTree>
    <p:custDataLst>
      <p:tags r:id="rId1"/>
    </p:custDataLst>
    <p:extLst>
      <p:ext uri="{BB962C8B-B14F-4D97-AF65-F5344CB8AC3E}">
        <p14:creationId xmlns:p14="http://schemas.microsoft.com/office/powerpoint/2010/main" val="402057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lvl="0"/>
            <a:r>
              <a:rPr lang="zh-CN" altLang="en-US" dirty="0"/>
              <a:t>如何搭建智能家居</a:t>
            </a:r>
            <a:endParaRPr lang="en-US" dirty="0"/>
          </a:p>
        </p:txBody>
      </p:sp>
      <p:sp>
        <p:nvSpPr>
          <p:cNvPr id="18" name="文本占位符 17"/>
          <p:cNvSpPr>
            <a:spLocks noGrp="1"/>
          </p:cNvSpPr>
          <p:nvPr>
            <p:ph type="body" sz="quarter" idx="1"/>
          </p:nvPr>
        </p:nvSpPr>
        <p:spPr/>
        <p:txBody>
          <a:bodyPr/>
          <a:lstStyle/>
          <a:p>
            <a:pPr marL="971550" lvl="1" indent="-285750"/>
            <a:r>
              <a:rPr lang="zh-CN" altLang="en-US" dirty="0"/>
              <a:t>全屋</a:t>
            </a:r>
            <a:r>
              <a:rPr lang="en-US" altLang="zh-CN" dirty="0"/>
              <a:t>WIFI</a:t>
            </a:r>
          </a:p>
          <a:p>
            <a:pPr marL="971550" lvl="1" indent="-285750"/>
            <a:r>
              <a:rPr lang="zh-CN" altLang="en-US" dirty="0"/>
              <a:t>通讯协议</a:t>
            </a:r>
            <a:endParaRPr lang="en-US" altLang="zh-CN" dirty="0"/>
          </a:p>
          <a:p>
            <a:pPr marL="971550" lvl="1" indent="-285750"/>
            <a:r>
              <a:rPr lang="zh-CN" altLang="en-US" dirty="0"/>
              <a:t>生态平台</a:t>
            </a:r>
            <a:endParaRPr lang="en-US" altLang="zh-CN" dirty="0"/>
          </a:p>
          <a:p>
            <a:pPr marL="971550" lvl="1" indent="-285750"/>
            <a:r>
              <a:rPr lang="zh-CN" altLang="en-US" dirty="0"/>
              <a:t>智能设备</a:t>
            </a:r>
          </a:p>
        </p:txBody>
      </p:sp>
    </p:spTree>
    <p:custDataLst>
      <p:tags r:id="rId1"/>
    </p:custDataLst>
    <p:extLst>
      <p:ext uri="{BB962C8B-B14F-4D97-AF65-F5344CB8AC3E}">
        <p14:creationId xmlns:p14="http://schemas.microsoft.com/office/powerpoint/2010/main" val="241936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如何搭建智能家居 </a:t>
            </a:r>
            <a:r>
              <a:rPr lang="en-US" altLang="zh-CN" dirty="0"/>
              <a:t>– </a:t>
            </a:r>
            <a:r>
              <a:rPr lang="zh-CN" altLang="en-US" dirty="0"/>
              <a:t>全屋</a:t>
            </a:r>
            <a:r>
              <a:rPr lang="en-US" altLang="zh-CN" dirty="0"/>
              <a:t>WIFI</a:t>
            </a:r>
            <a:endParaRPr lang="en-US" dirty="0"/>
          </a:p>
        </p:txBody>
      </p:sp>
      <p:grpSp>
        <p:nvGrpSpPr>
          <p:cNvPr id="55" name="组合 54">
            <a:extLst>
              <a:ext uri="{FF2B5EF4-FFF2-40B4-BE49-F238E27FC236}">
                <a16:creationId xmlns:a16="http://schemas.microsoft.com/office/drawing/2014/main" id="{A868B3F2-39E2-015A-8E36-E78D74E7ACA1}"/>
              </a:ext>
            </a:extLst>
          </p:cNvPr>
          <p:cNvGrpSpPr/>
          <p:nvPr/>
        </p:nvGrpSpPr>
        <p:grpSpPr>
          <a:xfrm>
            <a:off x="128587" y="1606333"/>
            <a:ext cx="3779837" cy="3199023"/>
            <a:chOff x="128587" y="1144363"/>
            <a:chExt cx="3779837" cy="3199023"/>
          </a:xfrm>
        </p:grpSpPr>
        <p:cxnSp>
          <p:nvCxnSpPr>
            <p:cNvPr id="66" name="îṡļíďe">
              <a:extLst>
                <a:ext uri="{FF2B5EF4-FFF2-40B4-BE49-F238E27FC236}">
                  <a16:creationId xmlns:a16="http://schemas.microsoft.com/office/drawing/2014/main" id="{2CBBA8A8-1F80-5518-4096-AEA798E9E19F}"/>
                </a:ext>
              </a:extLst>
            </p:cNvPr>
            <p:cNvCxnSpPr/>
            <p:nvPr/>
          </p:nvCxnSpPr>
          <p:spPr>
            <a:xfrm>
              <a:off x="851991" y="3855297"/>
              <a:ext cx="2610000" cy="0"/>
            </a:xfrm>
            <a:prstGeom prst="line">
              <a:avLst/>
            </a:prstGeom>
            <a:ln w="6350"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7" name="íṣlîde">
              <a:extLst>
                <a:ext uri="{FF2B5EF4-FFF2-40B4-BE49-F238E27FC236}">
                  <a16:creationId xmlns:a16="http://schemas.microsoft.com/office/drawing/2014/main" id="{3F7C5C73-67C4-D817-91C3-B015927BDFAB}"/>
                </a:ext>
              </a:extLst>
            </p:cNvPr>
            <p:cNvCxnSpPr/>
            <p:nvPr/>
          </p:nvCxnSpPr>
          <p:spPr>
            <a:xfrm>
              <a:off x="851991" y="2752469"/>
              <a:ext cx="2610000" cy="0"/>
            </a:xfrm>
            <a:prstGeom prst="line">
              <a:avLst/>
            </a:prstGeom>
            <a:ln w="6350"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8" name="Title">
              <a:extLst>
                <a:ext uri="{FF2B5EF4-FFF2-40B4-BE49-F238E27FC236}">
                  <a16:creationId xmlns:a16="http://schemas.microsoft.com/office/drawing/2014/main" id="{C28C918A-4D92-2077-02A8-13E11A272E7B}"/>
                </a:ext>
              </a:extLst>
            </p:cNvPr>
            <p:cNvSpPr txBox="1"/>
            <p:nvPr/>
          </p:nvSpPr>
          <p:spPr>
            <a:xfrm>
              <a:off x="128587" y="1144363"/>
              <a:ext cx="3779837" cy="461665"/>
            </a:xfrm>
            <a:prstGeom prst="rect">
              <a:avLst/>
            </a:prstGeom>
            <a:noFill/>
          </p:spPr>
          <p:txBody>
            <a:bodyPr vert="horz" wrap="square" rtlCol="0" anchor="t" anchorCtr="1">
              <a:normAutofit/>
            </a:bodyPr>
            <a:lstStyle/>
            <a:p>
              <a:pPr algn="ctr"/>
              <a:r>
                <a:rPr lang="zh-CN" altLang="en-US" sz="2400" b="1" dirty="0"/>
                <a:t>什么才是全屋</a:t>
              </a:r>
              <a:r>
                <a:rPr lang="en-US" altLang="zh-CN" sz="2400" b="1" dirty="0"/>
                <a:t>WIFI</a:t>
              </a:r>
              <a:endParaRPr lang="zh-CN" altLang="en-US" sz="2400" b="1" dirty="0"/>
            </a:p>
          </p:txBody>
        </p:sp>
        <p:grpSp>
          <p:nvGrpSpPr>
            <p:cNvPr id="70" name="组合 69">
              <a:extLst>
                <a:ext uri="{FF2B5EF4-FFF2-40B4-BE49-F238E27FC236}">
                  <a16:creationId xmlns:a16="http://schemas.microsoft.com/office/drawing/2014/main" id="{41E482CD-3CC3-5C8F-A876-6DB92E5AC5F4}"/>
                </a:ext>
              </a:extLst>
            </p:cNvPr>
            <p:cNvGrpSpPr/>
            <p:nvPr/>
          </p:nvGrpSpPr>
          <p:grpSpPr>
            <a:xfrm>
              <a:off x="711542" y="1565203"/>
              <a:ext cx="3177554" cy="1668654"/>
              <a:chOff x="711542" y="1565203"/>
              <a:chExt cx="3177554" cy="1668654"/>
            </a:xfrm>
          </p:grpSpPr>
          <p:sp>
            <p:nvSpPr>
              <p:cNvPr id="80" name="Text2">
                <a:extLst>
                  <a:ext uri="{FF2B5EF4-FFF2-40B4-BE49-F238E27FC236}">
                    <a16:creationId xmlns:a16="http://schemas.microsoft.com/office/drawing/2014/main" id="{9B01E772-4830-6E82-93E7-F16352B10250}"/>
                  </a:ext>
                </a:extLst>
              </p:cNvPr>
              <p:cNvSpPr txBox="1"/>
              <p:nvPr/>
            </p:nvSpPr>
            <p:spPr>
              <a:xfrm>
                <a:off x="711542" y="2124328"/>
                <a:ext cx="3177554" cy="1109529"/>
              </a:xfrm>
              <a:prstGeom prst="rect">
                <a:avLst/>
              </a:prstGeom>
              <a:noFill/>
            </p:spPr>
            <p:txBody>
              <a:bodyPr wrap="square" lIns="90000" tIns="46800" rIns="90000" bIns="46800" rtlCol="0" anchor="t" anchorCtr="0">
                <a:normAutofit/>
              </a:bodyPr>
              <a:lstStyle/>
              <a:p>
                <a:pPr marL="171450" indent="-171450">
                  <a:lnSpc>
                    <a:spcPct val="120000"/>
                  </a:lnSpc>
                  <a:buFont typeface="Arial" panose="020B0604020202020204" pitchFamily="34" charset="0"/>
                  <a:buChar char="•"/>
                </a:pPr>
                <a:r>
                  <a:rPr lang="zh-CN" altLang="en-US" sz="1200" dirty="0"/>
                  <a:t>全屋使用同一个</a:t>
                </a:r>
                <a:r>
                  <a:rPr lang="en-US" altLang="zh-CN" sz="1200" dirty="0"/>
                  <a:t>WIFI SSID</a:t>
                </a:r>
                <a:r>
                  <a:rPr lang="zh-CN" altLang="en-US" sz="1200" dirty="0"/>
                  <a:t>，不需要切换，无缝漫游</a:t>
                </a:r>
                <a:endParaRPr lang="en-US" altLang="zh-CN" sz="1200" dirty="0"/>
              </a:p>
            </p:txBody>
          </p:sp>
          <p:sp>
            <p:nvSpPr>
              <p:cNvPr id="81" name="Bullet2">
                <a:extLst>
                  <a:ext uri="{FF2B5EF4-FFF2-40B4-BE49-F238E27FC236}">
                    <a16:creationId xmlns:a16="http://schemas.microsoft.com/office/drawing/2014/main" id="{16F860D6-FB00-CBFB-5AB2-E5E4045A5A95}"/>
                  </a:ext>
                </a:extLst>
              </p:cNvPr>
              <p:cNvSpPr txBox="1">
                <a:spLocks/>
              </p:cNvSpPr>
              <p:nvPr/>
            </p:nvSpPr>
            <p:spPr>
              <a:xfrm>
                <a:off x="711542" y="1565203"/>
                <a:ext cx="3177554" cy="559125"/>
              </a:xfrm>
              <a:prstGeom prst="rect">
                <a:avLst/>
              </a:prstGeom>
              <a:noFill/>
            </p:spPr>
            <p:txBody>
              <a:bodyPr wrap="square" rtlCol="0" anchor="b" anchorCtr="0">
                <a:normAutofit/>
              </a:bodyPr>
              <a:lstStyle/>
              <a:p>
                <a:r>
                  <a:rPr lang="zh-CN" altLang="en-US" b="1" dirty="0"/>
                  <a:t>统一</a:t>
                </a:r>
                <a:r>
                  <a:rPr lang="en-US" altLang="zh-CN" b="1" dirty="0"/>
                  <a:t>SSID</a:t>
                </a:r>
              </a:p>
            </p:txBody>
          </p:sp>
        </p:grpSp>
        <p:grpSp>
          <p:nvGrpSpPr>
            <p:cNvPr id="72" name="组合 71">
              <a:extLst>
                <a:ext uri="{FF2B5EF4-FFF2-40B4-BE49-F238E27FC236}">
                  <a16:creationId xmlns:a16="http://schemas.microsoft.com/office/drawing/2014/main" id="{D12A1FE2-4900-1749-1835-32C453815F01}"/>
                </a:ext>
              </a:extLst>
            </p:cNvPr>
            <p:cNvGrpSpPr/>
            <p:nvPr/>
          </p:nvGrpSpPr>
          <p:grpSpPr>
            <a:xfrm>
              <a:off x="711400" y="2656356"/>
              <a:ext cx="3177696" cy="1687030"/>
              <a:chOff x="711400" y="2656356"/>
              <a:chExt cx="3177696" cy="1687030"/>
            </a:xfrm>
          </p:grpSpPr>
          <p:sp>
            <p:nvSpPr>
              <p:cNvPr id="74" name="Text4">
                <a:extLst>
                  <a:ext uri="{FF2B5EF4-FFF2-40B4-BE49-F238E27FC236}">
                    <a16:creationId xmlns:a16="http://schemas.microsoft.com/office/drawing/2014/main" id="{35158DE5-7E0A-9067-4513-683B2F8174BA}"/>
                  </a:ext>
                </a:extLst>
              </p:cNvPr>
              <p:cNvSpPr txBox="1"/>
              <p:nvPr/>
            </p:nvSpPr>
            <p:spPr>
              <a:xfrm>
                <a:off x="711542" y="3233857"/>
                <a:ext cx="3177554" cy="1109529"/>
              </a:xfrm>
              <a:prstGeom prst="rect">
                <a:avLst/>
              </a:prstGeom>
              <a:noFill/>
            </p:spPr>
            <p:txBody>
              <a:bodyPr wrap="square" lIns="90000" tIns="46800" rIns="90000" bIns="46800" rtlCol="0" anchor="t" anchorCtr="0">
                <a:normAutofit/>
              </a:bodyPr>
              <a:lstStyle/>
              <a:p>
                <a:pPr marL="171450" indent="-171450">
                  <a:lnSpc>
                    <a:spcPct val="120000"/>
                  </a:lnSpc>
                  <a:buFont typeface="Arial" panose="020B0604020202020204" pitchFamily="34" charset="0"/>
                  <a:buChar char="•"/>
                </a:pPr>
                <a:r>
                  <a:rPr lang="zh-CN" altLang="en-US" sz="1200" dirty="0"/>
                  <a:t>保证在家里任何位置都可以向智能设备下达指令</a:t>
                </a:r>
                <a:endParaRPr lang="en-US" altLang="zh-CN" sz="1200" dirty="0"/>
              </a:p>
            </p:txBody>
          </p:sp>
          <p:sp>
            <p:nvSpPr>
              <p:cNvPr id="75" name="Bullet4">
                <a:extLst>
                  <a:ext uri="{FF2B5EF4-FFF2-40B4-BE49-F238E27FC236}">
                    <a16:creationId xmlns:a16="http://schemas.microsoft.com/office/drawing/2014/main" id="{FC4DA11B-CBAC-D1C3-5CA3-997BC1E3B71B}"/>
                  </a:ext>
                </a:extLst>
              </p:cNvPr>
              <p:cNvSpPr txBox="1">
                <a:spLocks/>
              </p:cNvSpPr>
              <p:nvPr/>
            </p:nvSpPr>
            <p:spPr>
              <a:xfrm>
                <a:off x="711400" y="2656356"/>
                <a:ext cx="3177554" cy="559125"/>
              </a:xfrm>
              <a:prstGeom prst="rect">
                <a:avLst/>
              </a:prstGeom>
              <a:noFill/>
            </p:spPr>
            <p:txBody>
              <a:bodyPr wrap="square" rtlCol="0" anchor="b" anchorCtr="0">
                <a:normAutofit/>
              </a:bodyPr>
              <a:lstStyle/>
              <a:p>
                <a:r>
                  <a:rPr lang="zh-CN" altLang="en-US" b="1" dirty="0"/>
                  <a:t>全域覆盖</a:t>
                </a:r>
                <a:endParaRPr lang="en-US" altLang="zh-CN" b="1" dirty="0"/>
              </a:p>
            </p:txBody>
          </p:sp>
        </p:grpSp>
      </p:grpSp>
      <p:sp>
        <p:nvSpPr>
          <p:cNvPr id="88" name="Text4">
            <a:extLst>
              <a:ext uri="{FF2B5EF4-FFF2-40B4-BE49-F238E27FC236}">
                <a16:creationId xmlns:a16="http://schemas.microsoft.com/office/drawing/2014/main" id="{9CD4B328-4923-EE70-B710-C376EB0F6240}"/>
              </a:ext>
            </a:extLst>
          </p:cNvPr>
          <p:cNvSpPr txBox="1"/>
          <p:nvPr/>
        </p:nvSpPr>
        <p:spPr>
          <a:xfrm>
            <a:off x="711400" y="4768604"/>
            <a:ext cx="3177554" cy="1109529"/>
          </a:xfrm>
          <a:prstGeom prst="rect">
            <a:avLst/>
          </a:prstGeom>
          <a:noFill/>
        </p:spPr>
        <p:txBody>
          <a:bodyPr wrap="square" lIns="90000" tIns="46800" rIns="90000" bIns="46800" rtlCol="0" anchor="t" anchorCtr="0">
            <a:normAutofit/>
          </a:bodyPr>
          <a:lstStyle/>
          <a:p>
            <a:pPr marL="171450" indent="-171450">
              <a:lnSpc>
                <a:spcPct val="120000"/>
              </a:lnSpc>
              <a:buFont typeface="Arial" panose="020B0604020202020204" pitchFamily="34" charset="0"/>
              <a:buChar char="•"/>
            </a:pPr>
            <a:r>
              <a:rPr lang="zh-CN" altLang="en-US" sz="1200" dirty="0"/>
              <a:t>信号要保证高速率和高稳定性，智能设备反应快，不掉线</a:t>
            </a:r>
            <a:endParaRPr lang="en-US" altLang="zh-CN" sz="1200" dirty="0"/>
          </a:p>
        </p:txBody>
      </p:sp>
      <p:sp>
        <p:nvSpPr>
          <p:cNvPr id="89" name="Bullet4">
            <a:extLst>
              <a:ext uri="{FF2B5EF4-FFF2-40B4-BE49-F238E27FC236}">
                <a16:creationId xmlns:a16="http://schemas.microsoft.com/office/drawing/2014/main" id="{ED0CFCAF-978B-62A0-4EEB-5049E31BA69C}"/>
              </a:ext>
            </a:extLst>
          </p:cNvPr>
          <p:cNvSpPr txBox="1">
            <a:spLocks/>
          </p:cNvSpPr>
          <p:nvPr/>
        </p:nvSpPr>
        <p:spPr>
          <a:xfrm>
            <a:off x="711400" y="4209479"/>
            <a:ext cx="3177554" cy="559125"/>
          </a:xfrm>
          <a:prstGeom prst="rect">
            <a:avLst/>
          </a:prstGeom>
          <a:noFill/>
        </p:spPr>
        <p:txBody>
          <a:bodyPr wrap="square" rtlCol="0" anchor="b" anchorCtr="0">
            <a:normAutofit/>
          </a:bodyPr>
          <a:lstStyle/>
          <a:p>
            <a:r>
              <a:rPr lang="zh-CN" altLang="en-US" b="1" dirty="0"/>
              <a:t>信号优良</a:t>
            </a:r>
            <a:endParaRPr lang="en-US" altLang="zh-CN" b="1" dirty="0"/>
          </a:p>
        </p:txBody>
      </p:sp>
      <p:grpSp>
        <p:nvGrpSpPr>
          <p:cNvPr id="90" name="组合 89">
            <a:extLst>
              <a:ext uri="{FF2B5EF4-FFF2-40B4-BE49-F238E27FC236}">
                <a16:creationId xmlns:a16="http://schemas.microsoft.com/office/drawing/2014/main" id="{A758EB1F-0C28-B91D-32ED-BDA27AB483D9}"/>
              </a:ext>
            </a:extLst>
          </p:cNvPr>
          <p:cNvGrpSpPr/>
          <p:nvPr/>
        </p:nvGrpSpPr>
        <p:grpSpPr>
          <a:xfrm>
            <a:off x="4024436" y="771374"/>
            <a:ext cx="6470650" cy="5015284"/>
            <a:chOff x="1880562" y="1099987"/>
            <a:chExt cx="9638338" cy="5015284"/>
          </a:xfrm>
        </p:grpSpPr>
        <p:cxnSp>
          <p:nvCxnSpPr>
            <p:cNvPr id="91" name="直接连接符 90">
              <a:extLst>
                <a:ext uri="{FF2B5EF4-FFF2-40B4-BE49-F238E27FC236}">
                  <a16:creationId xmlns:a16="http://schemas.microsoft.com/office/drawing/2014/main" id="{A8827430-CDCE-FDA7-A728-A1062005B37E}"/>
                </a:ext>
              </a:extLst>
            </p:cNvPr>
            <p:cNvCxnSpPr>
              <a:cxnSpLocks/>
            </p:cNvCxnSpPr>
            <p:nvPr/>
          </p:nvCxnSpPr>
          <p:spPr>
            <a:xfrm>
              <a:off x="7881486" y="3420419"/>
              <a:ext cx="143395" cy="0"/>
            </a:xfrm>
            <a:prstGeom prst="line">
              <a:avLst/>
            </a:prstGeom>
            <a:ln w="9525">
              <a:solidFill>
                <a:schemeClr val="dk2">
                  <a:lumMod val="50000"/>
                  <a:alpha val="34000"/>
                </a:schemeClr>
              </a:solidFill>
            </a:ln>
          </p:spPr>
          <p:style>
            <a:lnRef idx="1">
              <a:schemeClr val="accent1"/>
            </a:lnRef>
            <a:fillRef idx="0">
              <a:schemeClr val="accent1"/>
            </a:fillRef>
            <a:effectRef idx="0">
              <a:schemeClr val="accent1"/>
            </a:effectRef>
            <a:fontRef idx="minor">
              <a:schemeClr val="tx1"/>
            </a:fontRef>
          </p:style>
        </p:cxnSp>
        <p:sp>
          <p:nvSpPr>
            <p:cNvPr id="92" name="左中括号 91">
              <a:extLst>
                <a:ext uri="{FF2B5EF4-FFF2-40B4-BE49-F238E27FC236}">
                  <a16:creationId xmlns:a16="http://schemas.microsoft.com/office/drawing/2014/main" id="{B85041BC-122E-15ED-D4DE-F2EA7FCDF13E}"/>
                </a:ext>
              </a:extLst>
            </p:cNvPr>
            <p:cNvSpPr/>
            <p:nvPr/>
          </p:nvSpPr>
          <p:spPr>
            <a:xfrm>
              <a:off x="4460240" y="1712541"/>
              <a:ext cx="348195" cy="3931020"/>
            </a:xfrm>
            <a:prstGeom prst="leftBracket">
              <a:avLst>
                <a:gd name="adj" fmla="val 0"/>
              </a:avLst>
            </a:prstGeom>
            <a:ln w="9525">
              <a:solidFill>
                <a:schemeClr val="dk2">
                  <a:lumMod val="100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93" name="左中括号 92">
              <a:extLst>
                <a:ext uri="{FF2B5EF4-FFF2-40B4-BE49-F238E27FC236}">
                  <a16:creationId xmlns:a16="http://schemas.microsoft.com/office/drawing/2014/main" id="{F4C3223C-D66E-CCD0-193B-D7A441C20B63}"/>
                </a:ext>
              </a:extLst>
            </p:cNvPr>
            <p:cNvSpPr/>
            <p:nvPr/>
          </p:nvSpPr>
          <p:spPr>
            <a:xfrm>
              <a:off x="8017877" y="1712540"/>
              <a:ext cx="348195" cy="3931023"/>
            </a:xfrm>
            <a:prstGeom prst="leftBracket">
              <a:avLst>
                <a:gd name="adj" fmla="val 0"/>
              </a:avLst>
            </a:prstGeom>
            <a:ln w="9525">
              <a:solidFill>
                <a:schemeClr val="dk2">
                  <a:lumMod val="100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94" name="左中括号 93">
              <a:extLst>
                <a:ext uri="{FF2B5EF4-FFF2-40B4-BE49-F238E27FC236}">
                  <a16:creationId xmlns:a16="http://schemas.microsoft.com/office/drawing/2014/main" id="{032C12F1-B5A5-D3C3-3B10-348531D3595D}"/>
                </a:ext>
              </a:extLst>
            </p:cNvPr>
            <p:cNvSpPr/>
            <p:nvPr/>
          </p:nvSpPr>
          <p:spPr>
            <a:xfrm flipH="1">
              <a:off x="7533289" y="1712541"/>
              <a:ext cx="348195" cy="3931020"/>
            </a:xfrm>
            <a:prstGeom prst="leftBracket">
              <a:avLst>
                <a:gd name="adj" fmla="val 0"/>
              </a:avLst>
            </a:prstGeom>
            <a:ln w="9525">
              <a:solidFill>
                <a:schemeClr val="dk2">
                  <a:lumMod val="100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cxnSp>
          <p:nvCxnSpPr>
            <p:cNvPr id="95" name="直接连接符 94">
              <a:extLst>
                <a:ext uri="{FF2B5EF4-FFF2-40B4-BE49-F238E27FC236}">
                  <a16:creationId xmlns:a16="http://schemas.microsoft.com/office/drawing/2014/main" id="{E27834B9-ABCB-180C-27FA-0A965C5912C4}"/>
                </a:ext>
              </a:extLst>
            </p:cNvPr>
            <p:cNvCxnSpPr>
              <a:cxnSpLocks/>
            </p:cNvCxnSpPr>
            <p:nvPr/>
          </p:nvCxnSpPr>
          <p:spPr>
            <a:xfrm>
              <a:off x="3753270" y="3420419"/>
              <a:ext cx="706970" cy="0"/>
            </a:xfrm>
            <a:prstGeom prst="line">
              <a:avLst/>
            </a:prstGeom>
            <a:ln w="9525">
              <a:solidFill>
                <a:schemeClr val="dk2">
                  <a:lumMod val="100000"/>
                  <a:alpha val="34000"/>
                </a:schemeClr>
              </a:solidFill>
            </a:ln>
          </p:spPr>
          <p:style>
            <a:lnRef idx="1">
              <a:schemeClr val="accent1"/>
            </a:lnRef>
            <a:fillRef idx="0">
              <a:schemeClr val="accent1"/>
            </a:fillRef>
            <a:effectRef idx="0">
              <a:schemeClr val="accent1"/>
            </a:effectRef>
            <a:fontRef idx="minor">
              <a:schemeClr val="tx1"/>
            </a:fontRef>
          </p:style>
        </p:cxnSp>
        <p:sp>
          <p:nvSpPr>
            <p:cNvPr id="96" name="Title">
              <a:extLst>
                <a:ext uri="{FF2B5EF4-FFF2-40B4-BE49-F238E27FC236}">
                  <a16:creationId xmlns:a16="http://schemas.microsoft.com/office/drawing/2014/main" id="{E0D2D23E-90DE-C6F3-DEC7-483BB5DDBAEE}"/>
                </a:ext>
              </a:extLst>
            </p:cNvPr>
            <p:cNvSpPr/>
            <p:nvPr/>
          </p:nvSpPr>
          <p:spPr>
            <a:xfrm>
              <a:off x="1880562" y="1560143"/>
              <a:ext cx="2500388" cy="3720550"/>
            </a:xfrm>
            <a:prstGeom prst="ellipse">
              <a:avLst/>
            </a:prstGeom>
            <a:solidFill>
              <a:schemeClr val="bg1"/>
            </a:solidFill>
            <a:ln w="6350">
              <a:noFill/>
            </a:ln>
            <a:effectLst>
              <a:outerShdw blurRad="127000" dist="50800" dir="5400000" algn="ctr" rotWithShape="0">
                <a:schemeClr val="bg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defTabSz="914400">
                <a:lnSpc>
                  <a:spcPct val="120000"/>
                </a:lnSpc>
              </a:pPr>
              <a:r>
                <a:rPr lang="zh-CN" altLang="en-US" sz="2400" b="1" dirty="0">
                  <a:solidFill>
                    <a:schemeClr val="tx1"/>
                  </a:solidFill>
                  <a:cs typeface="+mn-ea"/>
                  <a:sym typeface="+mn-lt"/>
                </a:rPr>
                <a:t>全屋</a:t>
              </a:r>
              <a:r>
                <a:rPr lang="en-US" altLang="zh-CN" sz="2400" b="1" dirty="0">
                  <a:solidFill>
                    <a:schemeClr val="tx1"/>
                  </a:solidFill>
                  <a:cs typeface="+mn-ea"/>
                  <a:sym typeface="+mn-lt"/>
                </a:rPr>
                <a:t>WIFI</a:t>
              </a:r>
              <a:endParaRPr lang="zh-CN" altLang="en-US" sz="2400" b="1" dirty="0">
                <a:solidFill>
                  <a:schemeClr val="tx1"/>
                </a:solidFill>
                <a:cs typeface="+mn-ea"/>
                <a:sym typeface="+mn-lt"/>
              </a:endParaRPr>
            </a:p>
          </p:txBody>
        </p:sp>
        <p:grpSp>
          <p:nvGrpSpPr>
            <p:cNvPr id="97" name="组合 96">
              <a:extLst>
                <a:ext uri="{FF2B5EF4-FFF2-40B4-BE49-F238E27FC236}">
                  <a16:creationId xmlns:a16="http://schemas.microsoft.com/office/drawing/2014/main" id="{81DF2576-5374-241A-B9FD-1A1ED4E11E31}"/>
                </a:ext>
              </a:extLst>
            </p:cNvPr>
            <p:cNvGrpSpPr/>
            <p:nvPr/>
          </p:nvGrpSpPr>
          <p:grpSpPr>
            <a:xfrm>
              <a:off x="4639824" y="1099987"/>
              <a:ext cx="6879076" cy="992874"/>
              <a:chOff x="4639824" y="1099987"/>
              <a:chExt cx="6879076" cy="992874"/>
            </a:xfrm>
          </p:grpSpPr>
          <p:sp>
            <p:nvSpPr>
              <p:cNvPr id="104" name="Bullet1">
                <a:extLst>
                  <a:ext uri="{FF2B5EF4-FFF2-40B4-BE49-F238E27FC236}">
                    <a16:creationId xmlns:a16="http://schemas.microsoft.com/office/drawing/2014/main" id="{951756E3-F777-3C80-FD40-C99421B858D8}"/>
                  </a:ext>
                </a:extLst>
              </p:cNvPr>
              <p:cNvSpPr/>
              <p:nvPr/>
            </p:nvSpPr>
            <p:spPr>
              <a:xfrm>
                <a:off x="4639824" y="1099987"/>
                <a:ext cx="3067568" cy="992874"/>
              </a:xfrm>
              <a:prstGeom prst="roundRect">
                <a:avLst>
                  <a:gd name="adj" fmla="val 50000"/>
                </a:avLst>
              </a:prstGeom>
              <a:gradFill flip="none" rotWithShape="1">
                <a:gsLst>
                  <a:gs pos="50000">
                    <a:schemeClr val="accent1"/>
                  </a:gs>
                  <a:gs pos="0">
                    <a:schemeClr val="accent1">
                      <a:lumMod val="60000"/>
                      <a:lumOff val="40000"/>
                    </a:schemeClr>
                  </a:gs>
                </a:gsLst>
                <a:lin ang="2700000" scaled="1"/>
                <a:tileRect/>
              </a:gradFill>
              <a:ln w="76200">
                <a:noFill/>
              </a:ln>
              <a:effectLst/>
            </p:spPr>
            <p:txBody>
              <a:bodyPr wrap="square" rtlCol="0" anchor="ctr">
                <a:normAutofit fontScale="77500" lnSpcReduction="20000"/>
              </a:bodyPr>
              <a:lstStyle/>
              <a:p>
                <a:pPr defTabSz="914400">
                  <a:lnSpc>
                    <a:spcPct val="120000"/>
                  </a:lnSpc>
                </a:pPr>
                <a:r>
                  <a:rPr lang="en-US" altLang="zh-CN" b="1" dirty="0">
                    <a:solidFill>
                      <a:srgbClr val="FFFFFF"/>
                    </a:solidFill>
                    <a:cs typeface="+mn-ea"/>
                    <a:sym typeface="+mn-lt"/>
                  </a:rPr>
                  <a:t>FTTR</a:t>
                </a:r>
              </a:p>
              <a:p>
                <a:pPr defTabSz="914400">
                  <a:lnSpc>
                    <a:spcPct val="120000"/>
                  </a:lnSpc>
                </a:pPr>
                <a:r>
                  <a:rPr lang="en-US" altLang="zh-CN" b="1" dirty="0">
                    <a:solidFill>
                      <a:srgbClr val="FFFFFF"/>
                    </a:solidFill>
                    <a:cs typeface="+mn-ea"/>
                    <a:sym typeface="+mn-lt"/>
                  </a:rPr>
                  <a:t>Fiber to the Room</a:t>
                </a:r>
                <a:endParaRPr lang="zh-CN" altLang="en-US" b="1" dirty="0">
                  <a:solidFill>
                    <a:srgbClr val="FFFFFF"/>
                  </a:solidFill>
                  <a:cs typeface="+mn-ea"/>
                  <a:sym typeface="+mn-lt"/>
                </a:endParaRPr>
              </a:p>
            </p:txBody>
          </p:sp>
          <p:sp>
            <p:nvSpPr>
              <p:cNvPr id="105" name="Text1">
                <a:extLst>
                  <a:ext uri="{FF2B5EF4-FFF2-40B4-BE49-F238E27FC236}">
                    <a16:creationId xmlns:a16="http://schemas.microsoft.com/office/drawing/2014/main" id="{CD6DDCCF-1D22-3B8E-AAB5-8C7A1B07D3D3}"/>
                  </a:ext>
                </a:extLst>
              </p:cNvPr>
              <p:cNvSpPr/>
              <p:nvPr/>
            </p:nvSpPr>
            <p:spPr>
              <a:xfrm>
                <a:off x="8366071" y="1099987"/>
                <a:ext cx="3152829" cy="992874"/>
              </a:xfrm>
              <a:prstGeom prst="roundRect">
                <a:avLst>
                  <a:gd name="adj" fmla="val 28700"/>
                </a:avLst>
              </a:prstGeom>
              <a:solidFill>
                <a:schemeClr val="accent1">
                  <a:alpha val="15000"/>
                </a:schemeClr>
              </a:solidFill>
              <a:ln w="76200">
                <a:noFill/>
              </a:ln>
              <a:effectLst/>
            </p:spPr>
            <p:txBody>
              <a:bodyPr wrap="square" rtlCol="0" anchor="ctr">
                <a:normAutofit fontScale="92500"/>
              </a:bodyPr>
              <a:lstStyle/>
              <a:p>
                <a:pPr defTabSz="914400">
                  <a:lnSpc>
                    <a:spcPct val="120000"/>
                  </a:lnSpc>
                </a:pPr>
                <a:r>
                  <a:rPr lang="zh-CN" altLang="en-US" sz="1200" dirty="0">
                    <a:cs typeface="+mn-ea"/>
                    <a:sym typeface="+mn-lt"/>
                  </a:rPr>
                  <a:t>用光纤取代家里的网线到达每个房间。主光网关（弱电箱）</a:t>
                </a:r>
                <a:r>
                  <a:rPr lang="en-US" altLang="zh-CN" sz="1200" dirty="0">
                    <a:cs typeface="+mn-ea"/>
                    <a:sym typeface="+mn-lt"/>
                  </a:rPr>
                  <a:t>-- </a:t>
                </a:r>
                <a:r>
                  <a:rPr lang="zh-CN" altLang="en-US" sz="1200" dirty="0">
                    <a:cs typeface="+mn-ea"/>
                    <a:sym typeface="+mn-lt"/>
                  </a:rPr>
                  <a:t>从光路由（每个房间）</a:t>
                </a:r>
              </a:p>
            </p:txBody>
          </p:sp>
        </p:grpSp>
        <p:grpSp>
          <p:nvGrpSpPr>
            <p:cNvPr id="98" name="组合 97">
              <a:extLst>
                <a:ext uri="{FF2B5EF4-FFF2-40B4-BE49-F238E27FC236}">
                  <a16:creationId xmlns:a16="http://schemas.microsoft.com/office/drawing/2014/main" id="{8DD354A6-0EEF-E7C1-F76D-502E3C510F6C}"/>
                </a:ext>
              </a:extLst>
            </p:cNvPr>
            <p:cNvGrpSpPr/>
            <p:nvPr/>
          </p:nvGrpSpPr>
          <p:grpSpPr>
            <a:xfrm>
              <a:off x="4639824" y="2932563"/>
              <a:ext cx="6879076" cy="1035776"/>
              <a:chOff x="4639824" y="2932563"/>
              <a:chExt cx="6879076" cy="1035776"/>
            </a:xfrm>
          </p:grpSpPr>
          <p:sp>
            <p:nvSpPr>
              <p:cNvPr id="102" name="Bullet2">
                <a:extLst>
                  <a:ext uri="{FF2B5EF4-FFF2-40B4-BE49-F238E27FC236}">
                    <a16:creationId xmlns:a16="http://schemas.microsoft.com/office/drawing/2014/main" id="{07A255A9-7D61-E857-FBF7-CF2A6506A976}"/>
                  </a:ext>
                </a:extLst>
              </p:cNvPr>
              <p:cNvSpPr/>
              <p:nvPr/>
            </p:nvSpPr>
            <p:spPr>
              <a:xfrm>
                <a:off x="4639824" y="2932563"/>
                <a:ext cx="3067567" cy="992874"/>
              </a:xfrm>
              <a:prstGeom prst="roundRect">
                <a:avLst>
                  <a:gd name="adj" fmla="val 50000"/>
                </a:avLst>
              </a:prstGeom>
              <a:gradFill flip="none" rotWithShape="1">
                <a:gsLst>
                  <a:gs pos="50000">
                    <a:schemeClr val="dk2">
                      <a:lumMod val="100000"/>
                    </a:schemeClr>
                  </a:gs>
                  <a:gs pos="0">
                    <a:schemeClr val="dk2">
                      <a:lumMod val="60000"/>
                      <a:lumOff val="40000"/>
                    </a:schemeClr>
                  </a:gs>
                </a:gsLst>
                <a:lin ang="2700000" scaled="1"/>
                <a:tileRect/>
              </a:gradFill>
              <a:ln w="76200">
                <a:noFill/>
              </a:ln>
              <a:effectLst/>
            </p:spPr>
            <p:txBody>
              <a:bodyPr wrap="square" rtlCol="0" anchor="ctr">
                <a:normAutofit/>
              </a:bodyPr>
              <a:lstStyle/>
              <a:p>
                <a:pPr defTabSz="914400">
                  <a:lnSpc>
                    <a:spcPct val="120000"/>
                  </a:lnSpc>
                </a:pPr>
                <a:r>
                  <a:rPr lang="en-US" altLang="zh-CN" b="1" dirty="0">
                    <a:solidFill>
                      <a:srgbClr val="FFFFFF"/>
                    </a:solidFill>
                    <a:cs typeface="+mn-ea"/>
                    <a:sym typeface="+mn-lt"/>
                  </a:rPr>
                  <a:t>AC+AP</a:t>
                </a:r>
                <a:endParaRPr lang="zh-CN" altLang="en-US" b="1" dirty="0">
                  <a:solidFill>
                    <a:srgbClr val="FFFFFF"/>
                  </a:solidFill>
                  <a:cs typeface="+mn-ea"/>
                  <a:sym typeface="+mn-lt"/>
                </a:endParaRPr>
              </a:p>
            </p:txBody>
          </p:sp>
          <p:sp>
            <p:nvSpPr>
              <p:cNvPr id="103" name="Text2">
                <a:extLst>
                  <a:ext uri="{FF2B5EF4-FFF2-40B4-BE49-F238E27FC236}">
                    <a16:creationId xmlns:a16="http://schemas.microsoft.com/office/drawing/2014/main" id="{9D9241CA-8565-3C5B-F4E7-4288D9133E82}"/>
                  </a:ext>
                </a:extLst>
              </p:cNvPr>
              <p:cNvSpPr/>
              <p:nvPr/>
            </p:nvSpPr>
            <p:spPr>
              <a:xfrm>
                <a:off x="8366071" y="2975465"/>
                <a:ext cx="3152829" cy="992874"/>
              </a:xfrm>
              <a:prstGeom prst="roundRect">
                <a:avLst>
                  <a:gd name="adj" fmla="val 28700"/>
                </a:avLst>
              </a:prstGeom>
              <a:solidFill>
                <a:schemeClr val="dk2">
                  <a:lumMod val="100000"/>
                  <a:alpha val="15000"/>
                </a:schemeClr>
              </a:solidFill>
              <a:ln w="76200">
                <a:noFill/>
              </a:ln>
              <a:effectLst/>
            </p:spPr>
            <p:txBody>
              <a:bodyPr wrap="square" rtlCol="0" anchor="ctr">
                <a:normAutofit/>
              </a:bodyPr>
              <a:lstStyle/>
              <a:p>
                <a:pPr defTabSz="914400">
                  <a:lnSpc>
                    <a:spcPct val="120000"/>
                  </a:lnSpc>
                </a:pPr>
                <a:r>
                  <a:rPr lang="zh-CN" altLang="en-US" sz="1200" dirty="0">
                    <a:cs typeface="+mn-ea"/>
                    <a:sym typeface="+mn-lt"/>
                  </a:rPr>
                  <a:t>弱电箱入户光纤</a:t>
                </a:r>
                <a:r>
                  <a:rPr lang="en-US" altLang="zh-CN" sz="1200" dirty="0">
                    <a:cs typeface="+mn-ea"/>
                    <a:sym typeface="+mn-lt"/>
                  </a:rPr>
                  <a:t>--</a:t>
                </a:r>
                <a:r>
                  <a:rPr lang="zh-CN" altLang="en-US" sz="1200" dirty="0">
                    <a:cs typeface="+mn-ea"/>
                    <a:sym typeface="+mn-lt"/>
                  </a:rPr>
                  <a:t>光猫</a:t>
                </a:r>
                <a:r>
                  <a:rPr lang="en-US" altLang="zh-CN" sz="1200" dirty="0">
                    <a:cs typeface="+mn-ea"/>
                    <a:sym typeface="+mn-lt"/>
                  </a:rPr>
                  <a:t>—AC</a:t>
                </a:r>
                <a:r>
                  <a:rPr lang="zh-CN" altLang="en-US" sz="1200" dirty="0">
                    <a:cs typeface="+mn-ea"/>
                    <a:sym typeface="+mn-lt"/>
                  </a:rPr>
                  <a:t>路由器</a:t>
                </a:r>
                <a:r>
                  <a:rPr lang="en-US" altLang="zh-CN" sz="1200" dirty="0">
                    <a:cs typeface="+mn-ea"/>
                    <a:sym typeface="+mn-lt"/>
                  </a:rPr>
                  <a:t>—AP</a:t>
                </a:r>
                <a:r>
                  <a:rPr lang="zh-CN" altLang="en-US" sz="1200" dirty="0">
                    <a:cs typeface="+mn-ea"/>
                    <a:sym typeface="+mn-lt"/>
                  </a:rPr>
                  <a:t>面板</a:t>
                </a:r>
              </a:p>
            </p:txBody>
          </p:sp>
        </p:grpSp>
        <p:grpSp>
          <p:nvGrpSpPr>
            <p:cNvPr id="99" name="组合 98">
              <a:extLst>
                <a:ext uri="{FF2B5EF4-FFF2-40B4-BE49-F238E27FC236}">
                  <a16:creationId xmlns:a16="http://schemas.microsoft.com/office/drawing/2014/main" id="{DD2E907C-FF18-40A3-E172-92B3462F99CA}"/>
                </a:ext>
              </a:extLst>
            </p:cNvPr>
            <p:cNvGrpSpPr/>
            <p:nvPr/>
          </p:nvGrpSpPr>
          <p:grpSpPr>
            <a:xfrm>
              <a:off x="4639824" y="5122397"/>
              <a:ext cx="6879076" cy="992874"/>
              <a:chOff x="4639824" y="5122397"/>
              <a:chExt cx="6879076" cy="992874"/>
            </a:xfrm>
          </p:grpSpPr>
          <p:sp>
            <p:nvSpPr>
              <p:cNvPr id="100" name="Bullet3">
                <a:extLst>
                  <a:ext uri="{FF2B5EF4-FFF2-40B4-BE49-F238E27FC236}">
                    <a16:creationId xmlns:a16="http://schemas.microsoft.com/office/drawing/2014/main" id="{EB197808-292E-9317-783B-40D855E9D396}"/>
                  </a:ext>
                </a:extLst>
              </p:cNvPr>
              <p:cNvSpPr/>
              <p:nvPr/>
            </p:nvSpPr>
            <p:spPr>
              <a:xfrm>
                <a:off x="4639824" y="5122397"/>
                <a:ext cx="3067568" cy="992874"/>
              </a:xfrm>
              <a:prstGeom prst="roundRect">
                <a:avLst>
                  <a:gd name="adj" fmla="val 50000"/>
                </a:avLst>
              </a:prstGeom>
              <a:gradFill flip="none" rotWithShape="1">
                <a:gsLst>
                  <a:gs pos="50000">
                    <a:schemeClr val="accent1"/>
                  </a:gs>
                  <a:gs pos="0">
                    <a:schemeClr val="accent1">
                      <a:lumMod val="60000"/>
                      <a:lumOff val="40000"/>
                    </a:schemeClr>
                  </a:gs>
                </a:gsLst>
                <a:lin ang="2700000" scaled="1"/>
                <a:tileRect/>
              </a:gradFill>
              <a:ln w="76200">
                <a:noFill/>
              </a:ln>
              <a:effectLst/>
            </p:spPr>
            <p:txBody>
              <a:bodyPr wrap="square" rtlCol="0" anchor="ctr">
                <a:normAutofit/>
              </a:bodyPr>
              <a:lstStyle/>
              <a:p>
                <a:pPr defTabSz="914400">
                  <a:lnSpc>
                    <a:spcPct val="120000"/>
                  </a:lnSpc>
                </a:pPr>
                <a:r>
                  <a:rPr lang="en-US" altLang="zh-CN" b="1" dirty="0">
                    <a:solidFill>
                      <a:srgbClr val="FFFFFF"/>
                    </a:solidFill>
                    <a:cs typeface="+mn-ea"/>
                    <a:sym typeface="+mn-lt"/>
                  </a:rPr>
                  <a:t>MESH</a:t>
                </a:r>
                <a:endParaRPr lang="zh-CN" altLang="en-US" b="1" dirty="0">
                  <a:solidFill>
                    <a:srgbClr val="FFFFFF"/>
                  </a:solidFill>
                  <a:cs typeface="+mn-ea"/>
                  <a:sym typeface="+mn-lt"/>
                </a:endParaRPr>
              </a:p>
            </p:txBody>
          </p:sp>
          <p:sp>
            <p:nvSpPr>
              <p:cNvPr id="101" name="Text3">
                <a:extLst>
                  <a:ext uri="{FF2B5EF4-FFF2-40B4-BE49-F238E27FC236}">
                    <a16:creationId xmlns:a16="http://schemas.microsoft.com/office/drawing/2014/main" id="{5645E59C-2D82-DB00-3EB6-F5794B1B784C}"/>
                  </a:ext>
                </a:extLst>
              </p:cNvPr>
              <p:cNvSpPr/>
              <p:nvPr/>
            </p:nvSpPr>
            <p:spPr>
              <a:xfrm>
                <a:off x="8366071" y="5122397"/>
                <a:ext cx="3152829" cy="992874"/>
              </a:xfrm>
              <a:prstGeom prst="roundRect">
                <a:avLst>
                  <a:gd name="adj" fmla="val 28700"/>
                </a:avLst>
              </a:prstGeom>
              <a:solidFill>
                <a:schemeClr val="accent1">
                  <a:alpha val="15000"/>
                </a:schemeClr>
              </a:solidFill>
              <a:ln w="76200">
                <a:noFill/>
              </a:ln>
              <a:effectLst/>
            </p:spPr>
            <p:txBody>
              <a:bodyPr wrap="square" rtlCol="0" anchor="ctr">
                <a:normAutofit/>
              </a:bodyPr>
              <a:lstStyle/>
              <a:p>
                <a:pPr defTabSz="914400">
                  <a:lnSpc>
                    <a:spcPct val="120000"/>
                  </a:lnSpc>
                </a:pPr>
                <a:r>
                  <a:rPr lang="zh-CN" altLang="en-US" sz="1200" dirty="0">
                    <a:cs typeface="+mn-ea"/>
                    <a:sym typeface="+mn-lt"/>
                  </a:rPr>
                  <a:t>家里所有路由器连接起来变成</a:t>
                </a:r>
                <a:r>
                  <a:rPr lang="en-US" altLang="zh-CN" sz="1200" dirty="0">
                    <a:cs typeface="+mn-ea"/>
                    <a:sym typeface="+mn-lt"/>
                  </a:rPr>
                  <a:t>mesh</a:t>
                </a:r>
                <a:r>
                  <a:rPr lang="zh-CN" altLang="en-US" sz="1200" dirty="0">
                    <a:cs typeface="+mn-ea"/>
                    <a:sym typeface="+mn-lt"/>
                  </a:rPr>
                  <a:t>状态组成同一个</a:t>
                </a:r>
                <a:r>
                  <a:rPr lang="en-US" altLang="zh-CN" sz="1200" dirty="0" err="1">
                    <a:cs typeface="+mn-ea"/>
                    <a:sym typeface="+mn-lt"/>
                  </a:rPr>
                  <a:t>wifi</a:t>
                </a:r>
                <a:r>
                  <a:rPr lang="zh-CN" altLang="en-US" sz="1200" dirty="0">
                    <a:cs typeface="+mn-ea"/>
                    <a:sym typeface="+mn-lt"/>
                  </a:rPr>
                  <a:t>实现无缝漫游</a:t>
                </a:r>
              </a:p>
            </p:txBody>
          </p:sp>
        </p:grpSp>
      </p:grpSp>
      <p:sp>
        <p:nvSpPr>
          <p:cNvPr id="106" name="Text1">
            <a:extLst>
              <a:ext uri="{FF2B5EF4-FFF2-40B4-BE49-F238E27FC236}">
                <a16:creationId xmlns:a16="http://schemas.microsoft.com/office/drawing/2014/main" id="{1876ED7D-2428-302D-7CE2-0F88DC952102}"/>
              </a:ext>
            </a:extLst>
          </p:cNvPr>
          <p:cNvSpPr/>
          <p:nvPr/>
        </p:nvSpPr>
        <p:spPr>
          <a:xfrm>
            <a:off x="10611099" y="796214"/>
            <a:ext cx="1333251" cy="992874"/>
          </a:xfrm>
          <a:prstGeom prst="roundRect">
            <a:avLst>
              <a:gd name="adj" fmla="val 28700"/>
            </a:avLst>
          </a:prstGeom>
          <a:solidFill>
            <a:schemeClr val="accent1">
              <a:alpha val="15000"/>
            </a:schemeClr>
          </a:solidFill>
          <a:ln w="76200">
            <a:noFill/>
          </a:ln>
          <a:effectLst/>
        </p:spPr>
        <p:txBody>
          <a:bodyPr wrap="square" rtlCol="0" anchor="ctr">
            <a:normAutofit fontScale="77500" lnSpcReduction="20000"/>
          </a:bodyPr>
          <a:lstStyle/>
          <a:p>
            <a:pPr defTabSz="914400">
              <a:lnSpc>
                <a:spcPct val="120000"/>
              </a:lnSpc>
            </a:pPr>
            <a:r>
              <a:rPr lang="zh-CN" altLang="en-US" sz="1200" dirty="0">
                <a:cs typeface="+mn-ea"/>
                <a:sym typeface="+mn-lt"/>
              </a:rPr>
              <a:t>个人不推荐，超六类网线家用已经支持万兆，光纤实际无提升，成本高</a:t>
            </a:r>
          </a:p>
        </p:txBody>
      </p:sp>
      <p:pic>
        <p:nvPicPr>
          <p:cNvPr id="1026" name="Picture 2" descr="常见AP+AC组网方案">
            <a:extLst>
              <a:ext uri="{FF2B5EF4-FFF2-40B4-BE49-F238E27FC236}">
                <a16:creationId xmlns:a16="http://schemas.microsoft.com/office/drawing/2014/main" id="{7E46B36E-F079-80C5-6957-1AB367B05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0604" y="3740777"/>
            <a:ext cx="2423615" cy="961465"/>
          </a:xfrm>
          <a:prstGeom prst="rect">
            <a:avLst/>
          </a:prstGeom>
          <a:noFill/>
          <a:extLst>
            <a:ext uri="{909E8E84-426E-40DD-AFC4-6F175D3DCCD1}">
              <a14:hiddenFill xmlns:a14="http://schemas.microsoft.com/office/drawing/2010/main">
                <a:solidFill>
                  <a:srgbClr val="FFFFFF"/>
                </a:solidFill>
              </a14:hiddenFill>
            </a:ext>
          </a:extLst>
        </p:spPr>
      </p:pic>
      <p:sp>
        <p:nvSpPr>
          <p:cNvPr id="107" name="Text1">
            <a:extLst>
              <a:ext uri="{FF2B5EF4-FFF2-40B4-BE49-F238E27FC236}">
                <a16:creationId xmlns:a16="http://schemas.microsoft.com/office/drawing/2014/main" id="{95B9CCC8-720F-FE67-E908-DDC310FCF511}"/>
              </a:ext>
            </a:extLst>
          </p:cNvPr>
          <p:cNvSpPr/>
          <p:nvPr/>
        </p:nvSpPr>
        <p:spPr>
          <a:xfrm>
            <a:off x="10611099" y="2651606"/>
            <a:ext cx="1333251" cy="992874"/>
          </a:xfrm>
          <a:prstGeom prst="roundRect">
            <a:avLst>
              <a:gd name="adj" fmla="val 28700"/>
            </a:avLst>
          </a:prstGeom>
          <a:solidFill>
            <a:schemeClr val="accent1">
              <a:alpha val="15000"/>
            </a:schemeClr>
          </a:solidFill>
          <a:ln w="76200">
            <a:noFill/>
          </a:ln>
          <a:effectLst/>
        </p:spPr>
        <p:txBody>
          <a:bodyPr wrap="square" rtlCol="0" anchor="ctr">
            <a:normAutofit fontScale="70000" lnSpcReduction="20000"/>
          </a:bodyPr>
          <a:lstStyle/>
          <a:p>
            <a:pPr defTabSz="914400">
              <a:lnSpc>
                <a:spcPct val="120000"/>
              </a:lnSpc>
            </a:pPr>
            <a:r>
              <a:rPr lang="zh-CN" altLang="en-US" sz="1200" dirty="0">
                <a:cs typeface="+mn-ea"/>
                <a:sym typeface="+mn-lt"/>
              </a:rPr>
              <a:t>优点：美观，覆盖方便，适合大别墅</a:t>
            </a:r>
            <a:endParaRPr lang="en-US" altLang="zh-CN" sz="1200" dirty="0">
              <a:cs typeface="+mn-ea"/>
              <a:sym typeface="+mn-lt"/>
            </a:endParaRPr>
          </a:p>
          <a:p>
            <a:pPr defTabSz="914400">
              <a:lnSpc>
                <a:spcPct val="120000"/>
              </a:lnSpc>
            </a:pPr>
            <a:endParaRPr lang="en-US" altLang="zh-CN" sz="1200" dirty="0">
              <a:cs typeface="+mn-ea"/>
              <a:sym typeface="+mn-lt"/>
            </a:endParaRPr>
          </a:p>
          <a:p>
            <a:pPr defTabSz="914400">
              <a:lnSpc>
                <a:spcPct val="120000"/>
              </a:lnSpc>
            </a:pPr>
            <a:r>
              <a:rPr lang="zh-CN" altLang="en-US" sz="1200" dirty="0">
                <a:cs typeface="+mn-ea"/>
                <a:sym typeface="+mn-lt"/>
              </a:rPr>
              <a:t>缺点：</a:t>
            </a:r>
            <a:r>
              <a:rPr lang="en-US" altLang="zh-CN" sz="1200" dirty="0">
                <a:cs typeface="+mn-ea"/>
                <a:sym typeface="+mn-lt"/>
              </a:rPr>
              <a:t>AP</a:t>
            </a:r>
            <a:r>
              <a:rPr lang="zh-CN" altLang="en-US" sz="1200" dirty="0">
                <a:cs typeface="+mn-ea"/>
                <a:sym typeface="+mn-lt"/>
              </a:rPr>
              <a:t>覆盖能力差导致全屋覆盖成本高，贵，发热高寿命短</a:t>
            </a:r>
          </a:p>
        </p:txBody>
      </p:sp>
      <p:pic>
        <p:nvPicPr>
          <p:cNvPr id="109" name="图片 108">
            <a:extLst>
              <a:ext uri="{FF2B5EF4-FFF2-40B4-BE49-F238E27FC236}">
                <a16:creationId xmlns:a16="http://schemas.microsoft.com/office/drawing/2014/main" id="{0C56AF42-B19D-8D6A-69FA-CDD5EDE56546}"/>
              </a:ext>
            </a:extLst>
          </p:cNvPr>
          <p:cNvPicPr>
            <a:picLocks noChangeAspect="1"/>
          </p:cNvPicPr>
          <p:nvPr/>
        </p:nvPicPr>
        <p:blipFill>
          <a:blip r:embed="rId5"/>
          <a:stretch>
            <a:fillRect/>
          </a:stretch>
        </p:blipFill>
        <p:spPr>
          <a:xfrm>
            <a:off x="6926744" y="3740777"/>
            <a:ext cx="928713" cy="949250"/>
          </a:xfrm>
          <a:prstGeom prst="rect">
            <a:avLst/>
          </a:prstGeom>
        </p:spPr>
      </p:pic>
      <p:pic>
        <p:nvPicPr>
          <p:cNvPr id="111" name="图片 110">
            <a:extLst>
              <a:ext uri="{FF2B5EF4-FFF2-40B4-BE49-F238E27FC236}">
                <a16:creationId xmlns:a16="http://schemas.microsoft.com/office/drawing/2014/main" id="{7D0CBCAD-6C9D-BB17-FE3E-9F329B6A6FB4}"/>
              </a:ext>
            </a:extLst>
          </p:cNvPr>
          <p:cNvPicPr>
            <a:picLocks noChangeAspect="1"/>
          </p:cNvPicPr>
          <p:nvPr/>
        </p:nvPicPr>
        <p:blipFill>
          <a:blip r:embed="rId6"/>
          <a:stretch>
            <a:fillRect/>
          </a:stretch>
        </p:blipFill>
        <p:spPr>
          <a:xfrm>
            <a:off x="6000827" y="3740778"/>
            <a:ext cx="931133" cy="949250"/>
          </a:xfrm>
          <a:prstGeom prst="rect">
            <a:avLst/>
          </a:prstGeom>
        </p:spPr>
      </p:pic>
      <p:pic>
        <p:nvPicPr>
          <p:cNvPr id="113" name="图片 112">
            <a:extLst>
              <a:ext uri="{FF2B5EF4-FFF2-40B4-BE49-F238E27FC236}">
                <a16:creationId xmlns:a16="http://schemas.microsoft.com/office/drawing/2014/main" id="{AC1BA1A7-A26B-C54F-50F1-E96DAA133E23}"/>
              </a:ext>
            </a:extLst>
          </p:cNvPr>
          <p:cNvPicPr>
            <a:picLocks noChangeAspect="1"/>
          </p:cNvPicPr>
          <p:nvPr/>
        </p:nvPicPr>
        <p:blipFill>
          <a:blip r:embed="rId7"/>
          <a:stretch>
            <a:fillRect/>
          </a:stretch>
        </p:blipFill>
        <p:spPr>
          <a:xfrm>
            <a:off x="8585930" y="1805248"/>
            <a:ext cx="1704594" cy="817946"/>
          </a:xfrm>
          <a:prstGeom prst="rect">
            <a:avLst/>
          </a:prstGeom>
        </p:spPr>
      </p:pic>
      <p:sp>
        <p:nvSpPr>
          <p:cNvPr id="114" name="Text1">
            <a:extLst>
              <a:ext uri="{FF2B5EF4-FFF2-40B4-BE49-F238E27FC236}">
                <a16:creationId xmlns:a16="http://schemas.microsoft.com/office/drawing/2014/main" id="{D590D603-CB9E-BE97-7326-0DCC31EA40F0}"/>
              </a:ext>
            </a:extLst>
          </p:cNvPr>
          <p:cNvSpPr/>
          <p:nvPr/>
        </p:nvSpPr>
        <p:spPr>
          <a:xfrm>
            <a:off x="10611098" y="4796350"/>
            <a:ext cx="1333251" cy="992874"/>
          </a:xfrm>
          <a:prstGeom prst="roundRect">
            <a:avLst>
              <a:gd name="adj" fmla="val 28700"/>
            </a:avLst>
          </a:prstGeom>
          <a:solidFill>
            <a:schemeClr val="accent1">
              <a:alpha val="15000"/>
            </a:schemeClr>
          </a:solidFill>
          <a:ln w="76200">
            <a:noFill/>
          </a:ln>
          <a:effectLst/>
        </p:spPr>
        <p:txBody>
          <a:bodyPr wrap="square" rtlCol="0" anchor="ctr">
            <a:normAutofit fontScale="92500"/>
          </a:bodyPr>
          <a:lstStyle/>
          <a:p>
            <a:pPr defTabSz="914400">
              <a:lnSpc>
                <a:spcPct val="120000"/>
              </a:lnSpc>
            </a:pPr>
            <a:r>
              <a:rPr lang="zh-CN" altLang="en-US" sz="1200" dirty="0">
                <a:cs typeface="+mn-ea"/>
                <a:sym typeface="+mn-lt"/>
              </a:rPr>
              <a:t>性价比高，性能强，适合大多数家庭，最推荐</a:t>
            </a:r>
          </a:p>
        </p:txBody>
      </p:sp>
      <p:pic>
        <p:nvPicPr>
          <p:cNvPr id="118" name="图片 117">
            <a:extLst>
              <a:ext uri="{FF2B5EF4-FFF2-40B4-BE49-F238E27FC236}">
                <a16:creationId xmlns:a16="http://schemas.microsoft.com/office/drawing/2014/main" id="{664B25AD-55AC-8F39-7741-EC74164BACB7}"/>
              </a:ext>
            </a:extLst>
          </p:cNvPr>
          <p:cNvPicPr>
            <a:picLocks noChangeAspect="1"/>
          </p:cNvPicPr>
          <p:nvPr/>
        </p:nvPicPr>
        <p:blipFill>
          <a:blip r:embed="rId8"/>
          <a:stretch>
            <a:fillRect/>
          </a:stretch>
        </p:blipFill>
        <p:spPr>
          <a:xfrm>
            <a:off x="8144692" y="5803884"/>
            <a:ext cx="2404499" cy="992874"/>
          </a:xfrm>
          <a:prstGeom prst="rect">
            <a:avLst/>
          </a:prstGeom>
        </p:spPr>
      </p:pic>
      <p:sp>
        <p:nvSpPr>
          <p:cNvPr id="119" name="Text1">
            <a:extLst>
              <a:ext uri="{FF2B5EF4-FFF2-40B4-BE49-F238E27FC236}">
                <a16:creationId xmlns:a16="http://schemas.microsoft.com/office/drawing/2014/main" id="{33CA6D63-9353-67E2-4AB5-7A406362BA59}"/>
              </a:ext>
            </a:extLst>
          </p:cNvPr>
          <p:cNvSpPr/>
          <p:nvPr/>
        </p:nvSpPr>
        <p:spPr>
          <a:xfrm>
            <a:off x="10611097" y="5850557"/>
            <a:ext cx="1333251" cy="992874"/>
          </a:xfrm>
          <a:prstGeom prst="roundRect">
            <a:avLst>
              <a:gd name="adj" fmla="val 28700"/>
            </a:avLst>
          </a:prstGeom>
          <a:solidFill>
            <a:srgbClr val="FF0000">
              <a:alpha val="15000"/>
            </a:srgbClr>
          </a:solidFill>
          <a:ln w="76200">
            <a:noFill/>
          </a:ln>
          <a:effectLst/>
        </p:spPr>
        <p:txBody>
          <a:bodyPr wrap="square" rtlCol="0" anchor="ctr">
            <a:normAutofit fontScale="92500"/>
          </a:bodyPr>
          <a:lstStyle/>
          <a:p>
            <a:pPr defTabSz="914400">
              <a:lnSpc>
                <a:spcPct val="120000"/>
              </a:lnSpc>
            </a:pPr>
            <a:r>
              <a:rPr lang="zh-CN" altLang="en-US" sz="1200" dirty="0">
                <a:cs typeface="+mn-ea"/>
                <a:sym typeface="+mn-lt"/>
              </a:rPr>
              <a:t>新房装修注意，弱电箱要拉到客厅至少两根网线</a:t>
            </a:r>
          </a:p>
        </p:txBody>
      </p:sp>
    </p:spTree>
    <p:custDataLst>
      <p:tags r:id="rId1"/>
    </p:custDataLst>
    <p:extLst>
      <p:ext uri="{BB962C8B-B14F-4D97-AF65-F5344CB8AC3E}">
        <p14:creationId xmlns:p14="http://schemas.microsoft.com/office/powerpoint/2010/main" val="429222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lvl="0"/>
            <a:r>
              <a:rPr lang="zh-CN" altLang="en-US" dirty="0"/>
              <a:t>如何搭建智能家居 </a:t>
            </a:r>
            <a:r>
              <a:rPr lang="en-US" altLang="zh-CN" dirty="0"/>
              <a:t>– </a:t>
            </a:r>
            <a:r>
              <a:rPr lang="zh-CN" altLang="en-US" dirty="0"/>
              <a:t>通讯协议</a:t>
            </a:r>
            <a:endParaRPr lang="en-US" dirty="0"/>
          </a:p>
        </p:txBody>
      </p:sp>
      <p:sp>
        <p:nvSpPr>
          <p:cNvPr id="2" name="矩形: 圆角 1">
            <a:extLst>
              <a:ext uri="{FF2B5EF4-FFF2-40B4-BE49-F238E27FC236}">
                <a16:creationId xmlns:a16="http://schemas.microsoft.com/office/drawing/2014/main" id="{0F743462-BEDE-2709-30E9-1FF53AE137F5}"/>
              </a:ext>
            </a:extLst>
          </p:cNvPr>
          <p:cNvSpPr/>
          <p:nvPr/>
        </p:nvSpPr>
        <p:spPr>
          <a:xfrm>
            <a:off x="573127" y="1700213"/>
            <a:ext cx="2394857" cy="4385582"/>
          </a:xfrm>
          <a:prstGeom prst="roundRect">
            <a:avLst>
              <a:gd name="adj" fmla="val 3940"/>
            </a:avLst>
          </a:prstGeom>
          <a:solidFill>
            <a:srgbClr val="F1D5C3">
              <a:lumMod val="90000"/>
            </a:srgbClr>
          </a:solidFill>
          <a:ln w="12700" cap="flat" cmpd="sng" algn="ctr">
            <a:solidFill>
              <a:srgbClr val="F1D5C3"/>
            </a:soli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 name="矩形: 圆角 2">
            <a:extLst>
              <a:ext uri="{FF2B5EF4-FFF2-40B4-BE49-F238E27FC236}">
                <a16:creationId xmlns:a16="http://schemas.microsoft.com/office/drawing/2014/main" id="{2E9A5A31-6307-E5CD-F36B-030DF4EA8365}"/>
              </a:ext>
            </a:extLst>
          </p:cNvPr>
          <p:cNvSpPr/>
          <p:nvPr/>
        </p:nvSpPr>
        <p:spPr>
          <a:xfrm>
            <a:off x="3244170" y="1700213"/>
            <a:ext cx="2394857" cy="4385582"/>
          </a:xfrm>
          <a:prstGeom prst="roundRect">
            <a:avLst>
              <a:gd name="adj" fmla="val 3940"/>
            </a:avLst>
          </a:prstGeom>
          <a:gradFill>
            <a:gsLst>
              <a:gs pos="0">
                <a:srgbClr val="157DC7">
                  <a:lumMod val="5000"/>
                  <a:lumOff val="95000"/>
                  <a:alpha val="0"/>
                </a:srgbClr>
              </a:gs>
              <a:gs pos="100000">
                <a:srgbClr val="FFFFFF"/>
              </a:gs>
            </a:gsLst>
            <a:lin ang="2700000" scaled="1"/>
          </a:gra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A22ECE60-5667-4481-05CA-FA68195F8BEB}"/>
              </a:ext>
            </a:extLst>
          </p:cNvPr>
          <p:cNvSpPr txBox="1"/>
          <p:nvPr/>
        </p:nvSpPr>
        <p:spPr>
          <a:xfrm>
            <a:off x="760413" y="1840046"/>
            <a:ext cx="899886" cy="461665"/>
          </a:xfrm>
          <a:prstGeom prst="rect">
            <a:avLst/>
          </a:prstGeom>
          <a:noFill/>
        </p:spPr>
        <p:txBody>
          <a:bodyPr wrap="square">
            <a:spAutoFit/>
          </a:bodyPr>
          <a:lstStyle/>
          <a:p>
            <a:r>
              <a:rPr lang="en-US" altLang="zh-CN" sz="2400" b="1" dirty="0">
                <a:solidFill>
                  <a:srgbClr val="157DC7"/>
                </a:solidFill>
                <a:latin typeface="微软雅黑" panose="020B0503020204020204" pitchFamily="34" charset="-122"/>
              </a:rPr>
              <a:t>WIFI</a:t>
            </a:r>
            <a:endParaRPr lang="zh-CN" altLang="en-US" sz="2400" b="1" dirty="0">
              <a:solidFill>
                <a:srgbClr val="157DC7"/>
              </a:solidFill>
              <a:latin typeface="微软雅黑" panose="020B0503020204020204" pitchFamily="34" charset="-122"/>
            </a:endParaRPr>
          </a:p>
        </p:txBody>
      </p:sp>
      <p:sp>
        <p:nvSpPr>
          <p:cNvPr id="6" name="文本框 5">
            <a:extLst>
              <a:ext uri="{FF2B5EF4-FFF2-40B4-BE49-F238E27FC236}">
                <a16:creationId xmlns:a16="http://schemas.microsoft.com/office/drawing/2014/main" id="{2292BC3D-2F69-36FD-E4C5-12CC344B4DD5}"/>
              </a:ext>
            </a:extLst>
          </p:cNvPr>
          <p:cNvSpPr txBox="1"/>
          <p:nvPr/>
        </p:nvSpPr>
        <p:spPr>
          <a:xfrm>
            <a:off x="754611" y="2439793"/>
            <a:ext cx="2081930" cy="4125104"/>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优点：</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可以直接与路由器进行通讯</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支持大流量数据传输</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endParaRPr lang="en-US" altLang="zh-CN" sz="1100" b="1" u="sng" dirty="0">
              <a:solidFill>
                <a:srgbClr val="157DC7"/>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solidFill>
                  <a:srgbClr val="05073B"/>
                </a:solidFill>
                <a:latin typeface="微软雅黑" panose="020B0503020204020204" pitchFamily="34" charset="-122"/>
              </a:rPr>
              <a:t>耗能高，目前</a:t>
            </a:r>
            <a:r>
              <a:rPr lang="en-US" altLang="zh-CN" sz="1100" dirty="0">
                <a:solidFill>
                  <a:srgbClr val="05073B"/>
                </a:solidFill>
                <a:latin typeface="微软雅黑" panose="020B0503020204020204" pitchFamily="34" charset="-122"/>
              </a:rPr>
              <a:t>WIFI</a:t>
            </a:r>
            <a:r>
              <a:rPr lang="zh-CN" altLang="en-US" sz="1100" dirty="0">
                <a:solidFill>
                  <a:srgbClr val="05073B"/>
                </a:solidFill>
                <a:latin typeface="微软雅黑" panose="020B0503020204020204" pitchFamily="34" charset="-122"/>
              </a:rPr>
              <a:t>设备仅有长通电的</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r>
              <a:rPr lang="en-US" altLang="zh-CN" sz="1100" dirty="0">
                <a:solidFill>
                  <a:srgbClr val="05073B"/>
                </a:solidFill>
                <a:latin typeface="微软雅黑" panose="020B0503020204020204" pitchFamily="34" charset="-122"/>
              </a:rPr>
              <a:t>WIFI</a:t>
            </a:r>
            <a:r>
              <a:rPr lang="zh-CN" altLang="en-US" sz="1100" dirty="0">
                <a:solidFill>
                  <a:srgbClr val="05073B"/>
                </a:solidFill>
                <a:latin typeface="微软雅黑" panose="020B0503020204020204" pitchFamily="34" charset="-122"/>
              </a:rPr>
              <a:t>协议设备太多会影响整体网络性能</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适合需要大流量数据传输的设备，比如摄像头。主流厂商均有相关产品</a:t>
            </a:r>
            <a:endParaRPr lang="en-US" altLang="zh-CN" sz="1100" dirty="0">
              <a:solidFill>
                <a:srgbClr val="05073B"/>
              </a:solidFill>
              <a:latin typeface="微软雅黑" panose="020B0503020204020204" pitchFamily="34" charset="-122"/>
            </a:endParaRPr>
          </a:p>
          <a:p>
            <a:pPr marL="171450" indent="-171450">
              <a:lnSpc>
                <a:spcPct val="150000"/>
              </a:lnSpc>
              <a:buFont typeface="Arial" panose="020B0604020202020204" pitchFamily="34" charset="0"/>
              <a:buChar char="•"/>
              <a:defRPr/>
            </a:pPr>
            <a:endParaRPr lang="en-US" altLang="zh-CN" sz="1100" dirty="0">
              <a:solidFill>
                <a:srgbClr val="05073B"/>
              </a:solidFill>
              <a:latin typeface="微软雅黑" panose="020B0503020204020204" pitchFamily="34" charset="-122"/>
            </a:endParaRPr>
          </a:p>
          <a:p>
            <a:pPr>
              <a:lnSpc>
                <a:spcPct val="150000"/>
              </a:lnSpc>
              <a:defRPr/>
            </a:pPr>
            <a:endParaRPr lang="en-US" altLang="zh-CN" sz="1100" b="1" u="sng" dirty="0">
              <a:solidFill>
                <a:srgbClr val="05073B"/>
              </a:solidFill>
              <a:latin typeface="微软雅黑" panose="020B0503020204020204" pitchFamily="34" charset="-122"/>
            </a:endParaRPr>
          </a:p>
        </p:txBody>
      </p:sp>
      <p:cxnSp>
        <p:nvCxnSpPr>
          <p:cNvPr id="7" name="直接连接符 6">
            <a:extLst>
              <a:ext uri="{FF2B5EF4-FFF2-40B4-BE49-F238E27FC236}">
                <a16:creationId xmlns:a16="http://schemas.microsoft.com/office/drawing/2014/main" id="{3DC5DE02-0468-7EB3-F533-533A79FACACB}"/>
              </a:ext>
            </a:extLst>
          </p:cNvPr>
          <p:cNvCxnSpPr/>
          <p:nvPr/>
        </p:nvCxnSpPr>
        <p:spPr>
          <a:xfrm>
            <a:off x="849313" y="2400269"/>
            <a:ext cx="1727200" cy="0"/>
          </a:xfrm>
          <a:prstGeom prst="line">
            <a:avLst/>
          </a:prstGeom>
          <a:noFill/>
          <a:ln w="6350" cap="flat" cmpd="sng" algn="ctr">
            <a:solidFill>
              <a:srgbClr val="157DC7"/>
            </a:solidFill>
            <a:prstDash val="solid"/>
            <a:miter lim="800000"/>
          </a:ln>
          <a:effectLst/>
        </p:spPr>
      </p:cxnSp>
      <p:sp>
        <p:nvSpPr>
          <p:cNvPr id="8" name="文本框 7">
            <a:extLst>
              <a:ext uri="{FF2B5EF4-FFF2-40B4-BE49-F238E27FC236}">
                <a16:creationId xmlns:a16="http://schemas.microsoft.com/office/drawing/2014/main" id="{DE3D01CA-4DFE-FD3E-B257-E6B90E1698DC}"/>
              </a:ext>
            </a:extLst>
          </p:cNvPr>
          <p:cNvSpPr txBox="1"/>
          <p:nvPr/>
        </p:nvSpPr>
        <p:spPr>
          <a:xfrm>
            <a:off x="3442608" y="1840045"/>
            <a:ext cx="2115494" cy="461665"/>
          </a:xfrm>
          <a:prstGeom prst="rect">
            <a:avLst/>
          </a:prstGeom>
          <a:noFill/>
        </p:spPr>
        <p:txBody>
          <a:bodyPr wrap="square">
            <a:spAutoFit/>
          </a:bodyPr>
          <a:lstStyle/>
          <a:p>
            <a:r>
              <a:rPr lang="zh-CN" altLang="en-US" sz="2400" b="1" dirty="0">
                <a:solidFill>
                  <a:srgbClr val="157DC7"/>
                </a:solidFill>
                <a:latin typeface="微软雅黑" panose="020B0503020204020204" pitchFamily="34" charset="-122"/>
              </a:rPr>
              <a:t>蓝牙</a:t>
            </a:r>
            <a:r>
              <a:rPr lang="en-US" altLang="zh-CN" sz="2400" b="1" dirty="0">
                <a:solidFill>
                  <a:srgbClr val="157DC7"/>
                </a:solidFill>
                <a:latin typeface="微软雅黑" panose="020B0503020204020204" pitchFamily="34" charset="-122"/>
              </a:rPr>
              <a:t>MESH</a:t>
            </a:r>
            <a:endParaRPr lang="zh-CN" altLang="en-US" sz="2400" b="1" dirty="0">
              <a:solidFill>
                <a:srgbClr val="157DC7"/>
              </a:solidFill>
              <a:latin typeface="微软雅黑" panose="020B0503020204020204" pitchFamily="34" charset="-122"/>
            </a:endParaRPr>
          </a:p>
        </p:txBody>
      </p:sp>
      <p:sp>
        <p:nvSpPr>
          <p:cNvPr id="10" name="文本框 9">
            <a:extLst>
              <a:ext uri="{FF2B5EF4-FFF2-40B4-BE49-F238E27FC236}">
                <a16:creationId xmlns:a16="http://schemas.microsoft.com/office/drawing/2014/main" id="{5E53F772-9842-62DA-4A8E-6F5E364174D6}"/>
              </a:ext>
            </a:extLst>
          </p:cNvPr>
          <p:cNvSpPr txBox="1"/>
          <p:nvPr/>
        </p:nvSpPr>
        <p:spPr>
          <a:xfrm>
            <a:off x="3359736" y="2439792"/>
            <a:ext cx="2082800" cy="3617272"/>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与传统蓝牙区别</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蓝牙</a:t>
            </a:r>
            <a:r>
              <a:rPr lang="en-US" altLang="zh-CN" sz="1100" dirty="0">
                <a:solidFill>
                  <a:srgbClr val="05073B"/>
                </a:solidFill>
                <a:latin typeface="微软雅黑" panose="020B0503020204020204" pitchFamily="34" charset="-122"/>
              </a:rPr>
              <a:t>mesh</a:t>
            </a:r>
            <a:r>
              <a:rPr lang="zh-CN" altLang="en-US" sz="1100" dirty="0">
                <a:solidFill>
                  <a:srgbClr val="05073B"/>
                </a:solidFill>
                <a:latin typeface="微软雅黑" panose="020B0503020204020204" pitchFamily="34" charset="-122"/>
              </a:rPr>
              <a:t>为网状结构，网络里所有设备之间都可以进行沟通</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优点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接入设备数量多，功耗低，延迟低，成本低</a:t>
            </a:r>
            <a:endParaRPr lang="en-US" altLang="zh-CN" sz="1100" dirty="0">
              <a:solidFill>
                <a:srgbClr val="05073B"/>
              </a:solidFill>
              <a:latin typeface="微软雅黑" panose="020B0503020204020204" pitchFamily="34" charset="-122"/>
            </a:endParaRPr>
          </a:p>
          <a:p>
            <a:pPr>
              <a:lnSpc>
                <a:spcPct val="150000"/>
              </a:lnSpc>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不支持大流量数据传输</a:t>
            </a:r>
            <a:r>
              <a:rPr lang="en-US" altLang="zh-CN" sz="1100" dirty="0">
                <a:solidFill>
                  <a:srgbClr val="05073B"/>
                </a:solidFill>
                <a:latin typeface="微软雅黑" panose="020B0503020204020204" pitchFamily="34" charset="-122"/>
              </a:rPr>
              <a:t>, </a:t>
            </a:r>
            <a:r>
              <a:rPr lang="zh-CN" altLang="en-US" sz="1100" dirty="0">
                <a:solidFill>
                  <a:srgbClr val="05073B"/>
                </a:solidFill>
                <a:latin typeface="微软雅黑" panose="020B0503020204020204" pitchFamily="34" charset="-122"/>
              </a:rPr>
              <a:t>闭源</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适合不需要大流量数据传输的几乎所有智能设备。米家主力</a:t>
            </a:r>
          </a:p>
        </p:txBody>
      </p:sp>
      <p:cxnSp>
        <p:nvCxnSpPr>
          <p:cNvPr id="11" name="直接连接符 10">
            <a:extLst>
              <a:ext uri="{FF2B5EF4-FFF2-40B4-BE49-F238E27FC236}">
                <a16:creationId xmlns:a16="http://schemas.microsoft.com/office/drawing/2014/main" id="{1797072F-DD9C-F27D-0AAE-123B95382C3A}"/>
              </a:ext>
            </a:extLst>
          </p:cNvPr>
          <p:cNvCxnSpPr/>
          <p:nvPr/>
        </p:nvCxnSpPr>
        <p:spPr>
          <a:xfrm>
            <a:off x="3531508" y="2400268"/>
            <a:ext cx="1727200" cy="0"/>
          </a:xfrm>
          <a:prstGeom prst="line">
            <a:avLst/>
          </a:prstGeom>
          <a:noFill/>
          <a:ln w="6350" cap="flat" cmpd="sng" algn="ctr">
            <a:solidFill>
              <a:srgbClr val="157DC7"/>
            </a:solidFill>
            <a:prstDash val="solid"/>
            <a:miter lim="800000"/>
          </a:ln>
          <a:effectLst/>
        </p:spPr>
      </p:cxnSp>
      <p:sp>
        <p:nvSpPr>
          <p:cNvPr id="12" name="wireless-internet-connection-symbol_41825">
            <a:extLst>
              <a:ext uri="{FF2B5EF4-FFF2-40B4-BE49-F238E27FC236}">
                <a16:creationId xmlns:a16="http://schemas.microsoft.com/office/drawing/2014/main" id="{AC74BFAC-7544-658B-1943-2EAC11F4FFFF}"/>
              </a:ext>
            </a:extLst>
          </p:cNvPr>
          <p:cNvSpPr/>
          <p:nvPr/>
        </p:nvSpPr>
        <p:spPr>
          <a:xfrm>
            <a:off x="2047398" y="1951833"/>
            <a:ext cx="266743" cy="304408"/>
          </a:xfrm>
          <a:custGeom>
            <a:avLst/>
            <a:gdLst>
              <a:gd name="connsiteX0" fmla="*/ 86123 w 607094"/>
              <a:gd name="connsiteY0" fmla="*/ 463194 h 606230"/>
              <a:gd name="connsiteX1" fmla="*/ 29067 w 607094"/>
              <a:gd name="connsiteY1" fmla="*/ 520194 h 606230"/>
              <a:gd name="connsiteX2" fmla="*/ 86123 w 607094"/>
              <a:gd name="connsiteY2" fmla="*/ 578268 h 606230"/>
              <a:gd name="connsiteX3" fmla="*/ 143179 w 607094"/>
              <a:gd name="connsiteY3" fmla="*/ 520194 h 606230"/>
              <a:gd name="connsiteX4" fmla="*/ 86123 w 607094"/>
              <a:gd name="connsiteY4" fmla="*/ 463194 h 606230"/>
              <a:gd name="connsiteX5" fmla="*/ 86123 w 607094"/>
              <a:gd name="connsiteY5" fmla="*/ 434157 h 606230"/>
              <a:gd name="connsiteX6" fmla="*/ 172246 w 607094"/>
              <a:gd name="connsiteY6" fmla="*/ 520194 h 606230"/>
              <a:gd name="connsiteX7" fmla="*/ 86123 w 607094"/>
              <a:gd name="connsiteY7" fmla="*/ 606230 h 606230"/>
              <a:gd name="connsiteX8" fmla="*/ 0 w 607094"/>
              <a:gd name="connsiteY8" fmla="*/ 520194 h 606230"/>
              <a:gd name="connsiteX9" fmla="*/ 86123 w 607094"/>
              <a:gd name="connsiteY9" fmla="*/ 434157 h 606230"/>
              <a:gd name="connsiteX10" fmla="*/ 100032 w 607094"/>
              <a:gd name="connsiteY10" fmla="*/ 279517 h 606230"/>
              <a:gd name="connsiteX11" fmla="*/ 100032 w 607094"/>
              <a:gd name="connsiteY11" fmla="*/ 347204 h 606230"/>
              <a:gd name="connsiteX12" fmla="*/ 260431 w 607094"/>
              <a:gd name="connsiteY12" fmla="*/ 506215 h 606230"/>
              <a:gd name="connsiteX13" fmla="*/ 327174 w 607094"/>
              <a:gd name="connsiteY13" fmla="*/ 506215 h 606230"/>
              <a:gd name="connsiteX14" fmla="*/ 100032 w 607094"/>
              <a:gd name="connsiteY14" fmla="*/ 279517 h 606230"/>
              <a:gd name="connsiteX15" fmla="*/ 86038 w 607094"/>
              <a:gd name="connsiteY15" fmla="*/ 250508 h 606230"/>
              <a:gd name="connsiteX16" fmla="*/ 356240 w 607094"/>
              <a:gd name="connsiteY16" fmla="*/ 518034 h 606230"/>
              <a:gd name="connsiteX17" fmla="*/ 356240 w 607094"/>
              <a:gd name="connsiteY17" fmla="*/ 520182 h 606230"/>
              <a:gd name="connsiteX18" fmla="*/ 342245 w 607094"/>
              <a:gd name="connsiteY18" fmla="*/ 535224 h 606230"/>
              <a:gd name="connsiteX19" fmla="*/ 246437 w 607094"/>
              <a:gd name="connsiteY19" fmla="*/ 535224 h 606230"/>
              <a:gd name="connsiteX20" fmla="*/ 232442 w 607094"/>
              <a:gd name="connsiteY20" fmla="*/ 520182 h 606230"/>
              <a:gd name="connsiteX21" fmla="*/ 86038 w 607094"/>
              <a:gd name="connsiteY21" fmla="*/ 375138 h 606230"/>
              <a:gd name="connsiteX22" fmla="*/ 72043 w 607094"/>
              <a:gd name="connsiteY22" fmla="*/ 361171 h 606230"/>
              <a:gd name="connsiteX23" fmla="*/ 72043 w 607094"/>
              <a:gd name="connsiteY23" fmla="*/ 265550 h 606230"/>
              <a:gd name="connsiteX24" fmla="*/ 86038 w 607094"/>
              <a:gd name="connsiteY24" fmla="*/ 250508 h 606230"/>
              <a:gd name="connsiteX25" fmla="*/ 100034 w 607094"/>
              <a:gd name="connsiteY25" fmla="*/ 29018 h 606230"/>
              <a:gd name="connsiteX26" fmla="*/ 100034 w 607094"/>
              <a:gd name="connsiteY26" fmla="*/ 138642 h 606230"/>
              <a:gd name="connsiteX27" fmla="*/ 468218 w 607094"/>
              <a:gd name="connsiteY27" fmla="*/ 506206 h 606230"/>
              <a:gd name="connsiteX28" fmla="*/ 579103 w 607094"/>
              <a:gd name="connsiteY28" fmla="*/ 506206 h 606230"/>
              <a:gd name="connsiteX29" fmla="*/ 100034 w 607094"/>
              <a:gd name="connsiteY29" fmla="*/ 29018 h 606230"/>
              <a:gd name="connsiteX30" fmla="*/ 86038 w 607094"/>
              <a:gd name="connsiteY30" fmla="*/ 0 h 606230"/>
              <a:gd name="connsiteX31" fmla="*/ 607094 w 607094"/>
              <a:gd name="connsiteY31" fmla="*/ 520178 h 606230"/>
              <a:gd name="connsiteX32" fmla="*/ 593099 w 607094"/>
              <a:gd name="connsiteY32" fmla="*/ 535224 h 606230"/>
              <a:gd name="connsiteX33" fmla="*/ 454222 w 607094"/>
              <a:gd name="connsiteY33" fmla="*/ 535224 h 606230"/>
              <a:gd name="connsiteX34" fmla="*/ 440227 w 607094"/>
              <a:gd name="connsiteY34" fmla="*/ 520178 h 606230"/>
              <a:gd name="connsiteX35" fmla="*/ 86038 w 607094"/>
              <a:gd name="connsiteY35" fmla="*/ 167661 h 606230"/>
              <a:gd name="connsiteX36" fmla="*/ 72043 w 607094"/>
              <a:gd name="connsiteY36" fmla="*/ 152614 h 606230"/>
              <a:gd name="connsiteX37" fmla="*/ 72043 w 607094"/>
              <a:gd name="connsiteY37" fmla="*/ 13972 h 606230"/>
              <a:gd name="connsiteX38" fmla="*/ 86038 w 607094"/>
              <a:gd name="connsiteY38" fmla="*/ 0 h 6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094" h="606230">
                <a:moveTo>
                  <a:pt x="86123" y="463194"/>
                </a:moveTo>
                <a:cubicBezTo>
                  <a:pt x="54903" y="463194"/>
                  <a:pt x="29067" y="489005"/>
                  <a:pt x="29067" y="520194"/>
                </a:cubicBezTo>
                <a:cubicBezTo>
                  <a:pt x="29067" y="552457"/>
                  <a:pt x="54903" y="578268"/>
                  <a:pt x="86123" y="578268"/>
                </a:cubicBezTo>
                <a:cubicBezTo>
                  <a:pt x="117343" y="578268"/>
                  <a:pt x="143179" y="552457"/>
                  <a:pt x="143179" y="520194"/>
                </a:cubicBezTo>
                <a:cubicBezTo>
                  <a:pt x="143179" y="489005"/>
                  <a:pt x="117343" y="463194"/>
                  <a:pt x="86123" y="463194"/>
                </a:cubicBezTo>
                <a:close/>
                <a:moveTo>
                  <a:pt x="86123" y="434157"/>
                </a:moveTo>
                <a:cubicBezTo>
                  <a:pt x="133491" y="434157"/>
                  <a:pt x="172246" y="472873"/>
                  <a:pt x="172246" y="520194"/>
                </a:cubicBezTo>
                <a:cubicBezTo>
                  <a:pt x="172246" y="568589"/>
                  <a:pt x="133491" y="606230"/>
                  <a:pt x="86123" y="606230"/>
                </a:cubicBezTo>
                <a:cubicBezTo>
                  <a:pt x="38755" y="606230"/>
                  <a:pt x="0" y="568589"/>
                  <a:pt x="0" y="520194"/>
                </a:cubicBezTo>
                <a:cubicBezTo>
                  <a:pt x="0" y="472873"/>
                  <a:pt x="38755" y="434157"/>
                  <a:pt x="86123" y="434157"/>
                </a:cubicBezTo>
                <a:close/>
                <a:moveTo>
                  <a:pt x="100032" y="279517"/>
                </a:moveTo>
                <a:lnTo>
                  <a:pt x="100032" y="347204"/>
                </a:lnTo>
                <a:cubicBezTo>
                  <a:pt x="185076" y="353650"/>
                  <a:pt x="252896" y="421338"/>
                  <a:pt x="260431" y="506215"/>
                </a:cubicBezTo>
                <a:lnTo>
                  <a:pt x="327174" y="506215"/>
                </a:lnTo>
                <a:cubicBezTo>
                  <a:pt x="319639" y="384808"/>
                  <a:pt x="221677" y="287038"/>
                  <a:pt x="100032" y="279517"/>
                </a:cubicBezTo>
                <a:close/>
                <a:moveTo>
                  <a:pt x="86038" y="250508"/>
                </a:moveTo>
                <a:cubicBezTo>
                  <a:pt x="234595" y="250508"/>
                  <a:pt x="355163" y="370841"/>
                  <a:pt x="356240" y="518034"/>
                </a:cubicBezTo>
                <a:cubicBezTo>
                  <a:pt x="356240" y="519108"/>
                  <a:pt x="356240" y="520182"/>
                  <a:pt x="356240" y="520182"/>
                </a:cubicBezTo>
                <a:cubicBezTo>
                  <a:pt x="356240" y="528778"/>
                  <a:pt x="349781" y="535224"/>
                  <a:pt x="342245" y="535224"/>
                </a:cubicBezTo>
                <a:lnTo>
                  <a:pt x="246437" y="535224"/>
                </a:lnTo>
                <a:cubicBezTo>
                  <a:pt x="238901" y="535224"/>
                  <a:pt x="232442" y="528778"/>
                  <a:pt x="232442" y="520182"/>
                </a:cubicBezTo>
                <a:cubicBezTo>
                  <a:pt x="232442" y="440677"/>
                  <a:pt x="166775" y="375138"/>
                  <a:pt x="86038" y="375138"/>
                </a:cubicBezTo>
                <a:cubicBezTo>
                  <a:pt x="78502" y="375138"/>
                  <a:pt x="72043" y="368692"/>
                  <a:pt x="72043" y="361171"/>
                </a:cubicBezTo>
                <a:lnTo>
                  <a:pt x="72043" y="265550"/>
                </a:lnTo>
                <a:cubicBezTo>
                  <a:pt x="72043" y="256954"/>
                  <a:pt x="78502" y="250508"/>
                  <a:pt x="86038" y="250508"/>
                </a:cubicBezTo>
                <a:close/>
                <a:moveTo>
                  <a:pt x="100034" y="29018"/>
                </a:moveTo>
                <a:lnTo>
                  <a:pt x="100034" y="138642"/>
                </a:lnTo>
                <a:cubicBezTo>
                  <a:pt x="300274" y="146166"/>
                  <a:pt x="460682" y="307378"/>
                  <a:pt x="468218" y="506206"/>
                </a:cubicBezTo>
                <a:lnTo>
                  <a:pt x="579103" y="506206"/>
                </a:lnTo>
                <a:cubicBezTo>
                  <a:pt x="571567" y="246117"/>
                  <a:pt x="360561" y="36541"/>
                  <a:pt x="100034" y="29018"/>
                </a:cubicBezTo>
                <a:close/>
                <a:moveTo>
                  <a:pt x="86038" y="0"/>
                </a:moveTo>
                <a:cubicBezTo>
                  <a:pt x="373480" y="0"/>
                  <a:pt x="607094" y="233220"/>
                  <a:pt x="607094" y="520178"/>
                </a:cubicBezTo>
                <a:cubicBezTo>
                  <a:pt x="607094" y="528776"/>
                  <a:pt x="600635" y="535224"/>
                  <a:pt x="593099" y="535224"/>
                </a:cubicBezTo>
                <a:lnTo>
                  <a:pt x="454222" y="535224"/>
                </a:lnTo>
                <a:cubicBezTo>
                  <a:pt x="446686" y="535224"/>
                  <a:pt x="440227" y="528776"/>
                  <a:pt x="440227" y="520178"/>
                </a:cubicBezTo>
                <a:cubicBezTo>
                  <a:pt x="440227" y="325648"/>
                  <a:pt x="280896" y="167661"/>
                  <a:pt x="86038" y="167661"/>
                </a:cubicBezTo>
                <a:cubicBezTo>
                  <a:pt x="78502" y="167661"/>
                  <a:pt x="72043" y="161212"/>
                  <a:pt x="72043" y="152614"/>
                </a:cubicBezTo>
                <a:lnTo>
                  <a:pt x="72043" y="13972"/>
                </a:lnTo>
                <a:cubicBezTo>
                  <a:pt x="72043" y="6448"/>
                  <a:pt x="78502" y="0"/>
                  <a:pt x="86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confont-11253-5327653">
            <a:extLst>
              <a:ext uri="{FF2B5EF4-FFF2-40B4-BE49-F238E27FC236}">
                <a16:creationId xmlns:a16="http://schemas.microsoft.com/office/drawing/2014/main" id="{341631EF-6236-8757-C02D-3907F162C76C}"/>
              </a:ext>
            </a:extLst>
          </p:cNvPr>
          <p:cNvSpPr/>
          <p:nvPr/>
        </p:nvSpPr>
        <p:spPr>
          <a:xfrm>
            <a:off x="5217634" y="1908536"/>
            <a:ext cx="224902" cy="347705"/>
          </a:xfrm>
          <a:custGeom>
            <a:avLst/>
            <a:gdLst>
              <a:gd name="T0" fmla="*/ 7199 w 7378"/>
              <a:gd name="T1" fmla="*/ 2961 h 10001"/>
              <a:gd name="T2" fmla="*/ 7378 w 7378"/>
              <a:gd name="T3" fmla="*/ 5001 h 10001"/>
              <a:gd name="T4" fmla="*/ 7199 w 7378"/>
              <a:gd name="T5" fmla="*/ 7041 h 10001"/>
              <a:gd name="T6" fmla="*/ 6710 w 7378"/>
              <a:gd name="T7" fmla="*/ 8475 h 10001"/>
              <a:gd name="T8" fmla="*/ 5926 w 7378"/>
              <a:gd name="T9" fmla="*/ 9383 h 10001"/>
              <a:gd name="T10" fmla="*/ 4914 w 7378"/>
              <a:gd name="T11" fmla="*/ 9865 h 10001"/>
              <a:gd name="T12" fmla="*/ 3689 w 7378"/>
              <a:gd name="T13" fmla="*/ 10001 h 10001"/>
              <a:gd name="T14" fmla="*/ 2464 w 7378"/>
              <a:gd name="T15" fmla="*/ 9865 h 10001"/>
              <a:gd name="T16" fmla="*/ 1451 w 7378"/>
              <a:gd name="T17" fmla="*/ 9383 h 10001"/>
              <a:gd name="T18" fmla="*/ 668 w 7378"/>
              <a:gd name="T19" fmla="*/ 8475 h 10001"/>
              <a:gd name="T20" fmla="*/ 179 w 7378"/>
              <a:gd name="T21" fmla="*/ 7041 h 10001"/>
              <a:gd name="T22" fmla="*/ 0 w 7378"/>
              <a:gd name="T23" fmla="*/ 5001 h 10001"/>
              <a:gd name="T24" fmla="*/ 179 w 7378"/>
              <a:gd name="T25" fmla="*/ 2961 h 10001"/>
              <a:gd name="T26" fmla="*/ 668 w 7378"/>
              <a:gd name="T27" fmla="*/ 1527 h 10001"/>
              <a:gd name="T28" fmla="*/ 1451 w 7378"/>
              <a:gd name="T29" fmla="*/ 620 h 10001"/>
              <a:gd name="T30" fmla="*/ 2464 w 7378"/>
              <a:gd name="T31" fmla="*/ 137 h 10001"/>
              <a:gd name="T32" fmla="*/ 3689 w 7378"/>
              <a:gd name="T33" fmla="*/ 0 h 10001"/>
              <a:gd name="T34" fmla="*/ 4914 w 7378"/>
              <a:gd name="T35" fmla="*/ 136 h 10001"/>
              <a:gd name="T36" fmla="*/ 5926 w 7378"/>
              <a:gd name="T37" fmla="*/ 619 h 10001"/>
              <a:gd name="T38" fmla="*/ 6710 w 7378"/>
              <a:gd name="T39" fmla="*/ 1526 h 10001"/>
              <a:gd name="T40" fmla="*/ 7199 w 7378"/>
              <a:gd name="T41" fmla="*/ 2961 h 10001"/>
              <a:gd name="T42" fmla="*/ 3365 w 7378"/>
              <a:gd name="T43" fmla="*/ 9298 h 10001"/>
              <a:gd name="T44" fmla="*/ 5954 w 7378"/>
              <a:gd name="T45" fmla="*/ 6707 h 10001"/>
              <a:gd name="T46" fmla="*/ 4247 w 7378"/>
              <a:gd name="T47" fmla="*/ 5000 h 10001"/>
              <a:gd name="T48" fmla="*/ 5954 w 7378"/>
              <a:gd name="T49" fmla="*/ 3293 h 10001"/>
              <a:gd name="T50" fmla="*/ 3365 w 7378"/>
              <a:gd name="T51" fmla="*/ 703 h 10001"/>
              <a:gd name="T52" fmla="*/ 3365 w 7378"/>
              <a:gd name="T53" fmla="*/ 4113 h 10001"/>
              <a:gd name="T54" fmla="*/ 1943 w 7378"/>
              <a:gd name="T55" fmla="*/ 2690 h 10001"/>
              <a:gd name="T56" fmla="*/ 1424 w 7378"/>
              <a:gd name="T57" fmla="*/ 3209 h 10001"/>
              <a:gd name="T58" fmla="*/ 3210 w 7378"/>
              <a:gd name="T59" fmla="*/ 5000 h 10001"/>
              <a:gd name="T60" fmla="*/ 1424 w 7378"/>
              <a:gd name="T61" fmla="*/ 6791 h 10001"/>
              <a:gd name="T62" fmla="*/ 1943 w 7378"/>
              <a:gd name="T63" fmla="*/ 7310 h 10001"/>
              <a:gd name="T64" fmla="*/ 3365 w 7378"/>
              <a:gd name="T65" fmla="*/ 5888 h 10001"/>
              <a:gd name="T66" fmla="*/ 3365 w 7378"/>
              <a:gd name="T67" fmla="*/ 9298 h 10001"/>
              <a:gd name="T68" fmla="*/ 4090 w 7378"/>
              <a:gd name="T69" fmla="*/ 2466 h 10001"/>
              <a:gd name="T70" fmla="*/ 4922 w 7378"/>
              <a:gd name="T71" fmla="*/ 3297 h 10001"/>
              <a:gd name="T72" fmla="*/ 4095 w 7378"/>
              <a:gd name="T73" fmla="*/ 4124 h 10001"/>
              <a:gd name="T74" fmla="*/ 4090 w 7378"/>
              <a:gd name="T75" fmla="*/ 2466 h 10001"/>
              <a:gd name="T76" fmla="*/ 4097 w 7378"/>
              <a:gd name="T77" fmla="*/ 5876 h 10001"/>
              <a:gd name="T78" fmla="*/ 4923 w 7378"/>
              <a:gd name="T79" fmla="*/ 6702 h 10001"/>
              <a:gd name="T80" fmla="*/ 4092 w 7378"/>
              <a:gd name="T81" fmla="*/ 7534 h 10001"/>
              <a:gd name="T82" fmla="*/ 4097 w 7378"/>
              <a:gd name="T83" fmla="*/ 5876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78" h="10001">
                <a:moveTo>
                  <a:pt x="7199" y="2961"/>
                </a:moveTo>
                <a:cubicBezTo>
                  <a:pt x="7318" y="3544"/>
                  <a:pt x="7378" y="4222"/>
                  <a:pt x="7378" y="5001"/>
                </a:cubicBezTo>
                <a:cubicBezTo>
                  <a:pt x="7378" y="5779"/>
                  <a:pt x="7318" y="6459"/>
                  <a:pt x="7199" y="7041"/>
                </a:cubicBezTo>
                <a:cubicBezTo>
                  <a:pt x="7080" y="7624"/>
                  <a:pt x="6918" y="8101"/>
                  <a:pt x="6710" y="8475"/>
                </a:cubicBezTo>
                <a:cubicBezTo>
                  <a:pt x="6504" y="8849"/>
                  <a:pt x="6242" y="9151"/>
                  <a:pt x="5926" y="9383"/>
                </a:cubicBezTo>
                <a:cubicBezTo>
                  <a:pt x="5611" y="9614"/>
                  <a:pt x="5273" y="9775"/>
                  <a:pt x="4914" y="9865"/>
                </a:cubicBezTo>
                <a:cubicBezTo>
                  <a:pt x="4555" y="9956"/>
                  <a:pt x="4146" y="10001"/>
                  <a:pt x="3689" y="10001"/>
                </a:cubicBezTo>
                <a:cubicBezTo>
                  <a:pt x="3231" y="10001"/>
                  <a:pt x="2823" y="9955"/>
                  <a:pt x="2464" y="9865"/>
                </a:cubicBezTo>
                <a:cubicBezTo>
                  <a:pt x="2105" y="9774"/>
                  <a:pt x="1766" y="9613"/>
                  <a:pt x="1451" y="9383"/>
                </a:cubicBezTo>
                <a:cubicBezTo>
                  <a:pt x="1135" y="9151"/>
                  <a:pt x="874" y="8850"/>
                  <a:pt x="668" y="8475"/>
                </a:cubicBezTo>
                <a:cubicBezTo>
                  <a:pt x="461" y="8101"/>
                  <a:pt x="298" y="7623"/>
                  <a:pt x="179" y="7041"/>
                </a:cubicBezTo>
                <a:cubicBezTo>
                  <a:pt x="60" y="6459"/>
                  <a:pt x="0" y="5780"/>
                  <a:pt x="0" y="5001"/>
                </a:cubicBezTo>
                <a:cubicBezTo>
                  <a:pt x="0" y="4224"/>
                  <a:pt x="60" y="3544"/>
                  <a:pt x="179" y="2961"/>
                </a:cubicBezTo>
                <a:cubicBezTo>
                  <a:pt x="298" y="2379"/>
                  <a:pt x="460" y="1901"/>
                  <a:pt x="668" y="1527"/>
                </a:cubicBezTo>
                <a:cubicBezTo>
                  <a:pt x="875" y="1154"/>
                  <a:pt x="1136" y="851"/>
                  <a:pt x="1451" y="620"/>
                </a:cubicBezTo>
                <a:cubicBezTo>
                  <a:pt x="1768" y="390"/>
                  <a:pt x="2105" y="227"/>
                  <a:pt x="2464" y="137"/>
                </a:cubicBezTo>
                <a:cubicBezTo>
                  <a:pt x="2823" y="46"/>
                  <a:pt x="3231" y="0"/>
                  <a:pt x="3689" y="0"/>
                </a:cubicBezTo>
                <a:cubicBezTo>
                  <a:pt x="4146" y="0"/>
                  <a:pt x="4555" y="46"/>
                  <a:pt x="4914" y="136"/>
                </a:cubicBezTo>
                <a:cubicBezTo>
                  <a:pt x="5273" y="227"/>
                  <a:pt x="5611" y="389"/>
                  <a:pt x="5926" y="619"/>
                </a:cubicBezTo>
                <a:cubicBezTo>
                  <a:pt x="6243" y="850"/>
                  <a:pt x="6504" y="1151"/>
                  <a:pt x="6710" y="1526"/>
                </a:cubicBezTo>
                <a:cubicBezTo>
                  <a:pt x="6917" y="1901"/>
                  <a:pt x="7079" y="2379"/>
                  <a:pt x="7199" y="2961"/>
                </a:cubicBezTo>
                <a:close/>
                <a:moveTo>
                  <a:pt x="3365" y="9298"/>
                </a:moveTo>
                <a:lnTo>
                  <a:pt x="5954" y="6707"/>
                </a:lnTo>
                <a:lnTo>
                  <a:pt x="4247" y="5000"/>
                </a:lnTo>
                <a:lnTo>
                  <a:pt x="5954" y="3293"/>
                </a:lnTo>
                <a:lnTo>
                  <a:pt x="3365" y="703"/>
                </a:lnTo>
                <a:lnTo>
                  <a:pt x="3365" y="4113"/>
                </a:lnTo>
                <a:lnTo>
                  <a:pt x="1943" y="2690"/>
                </a:lnTo>
                <a:lnTo>
                  <a:pt x="1424" y="3209"/>
                </a:lnTo>
                <a:lnTo>
                  <a:pt x="3210" y="5000"/>
                </a:lnTo>
                <a:lnTo>
                  <a:pt x="1424" y="6791"/>
                </a:lnTo>
                <a:lnTo>
                  <a:pt x="1943" y="7310"/>
                </a:lnTo>
                <a:lnTo>
                  <a:pt x="3365" y="5888"/>
                </a:lnTo>
                <a:lnTo>
                  <a:pt x="3365" y="9298"/>
                </a:lnTo>
                <a:close/>
                <a:moveTo>
                  <a:pt x="4090" y="2466"/>
                </a:moveTo>
                <a:lnTo>
                  <a:pt x="4922" y="3297"/>
                </a:lnTo>
                <a:lnTo>
                  <a:pt x="4095" y="4124"/>
                </a:lnTo>
                <a:lnTo>
                  <a:pt x="4090" y="2466"/>
                </a:lnTo>
                <a:close/>
                <a:moveTo>
                  <a:pt x="4097" y="5876"/>
                </a:moveTo>
                <a:lnTo>
                  <a:pt x="4923" y="6702"/>
                </a:lnTo>
                <a:lnTo>
                  <a:pt x="4092" y="7534"/>
                </a:lnTo>
                <a:lnTo>
                  <a:pt x="4097" y="58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CE69FD17-E51D-ED20-92A3-34EFA2B15CA8}"/>
              </a:ext>
            </a:extLst>
          </p:cNvPr>
          <p:cNvSpPr/>
          <p:nvPr/>
        </p:nvSpPr>
        <p:spPr>
          <a:xfrm>
            <a:off x="6054045" y="1698830"/>
            <a:ext cx="2394857" cy="4385582"/>
          </a:xfrm>
          <a:prstGeom prst="roundRect">
            <a:avLst>
              <a:gd name="adj" fmla="val 3940"/>
            </a:avLst>
          </a:prstGeom>
          <a:solidFill>
            <a:schemeClr val="tx2">
              <a:lumMod val="20000"/>
              <a:lumOff val="80000"/>
            </a:schemeClr>
          </a:soli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3ECE48FF-DA31-340A-1986-66BFF1A89F84}"/>
              </a:ext>
            </a:extLst>
          </p:cNvPr>
          <p:cNvSpPr txBox="1"/>
          <p:nvPr/>
        </p:nvSpPr>
        <p:spPr>
          <a:xfrm>
            <a:off x="6252483" y="1838662"/>
            <a:ext cx="2115494" cy="461665"/>
          </a:xfrm>
          <a:prstGeom prst="rect">
            <a:avLst/>
          </a:prstGeom>
          <a:noFill/>
        </p:spPr>
        <p:txBody>
          <a:bodyPr wrap="square">
            <a:spAutoFit/>
          </a:bodyPr>
          <a:lstStyle/>
          <a:p>
            <a:r>
              <a:rPr lang="en-US" altLang="zh-CN" sz="2400" b="1" dirty="0">
                <a:solidFill>
                  <a:srgbClr val="157DC7"/>
                </a:solidFill>
                <a:latin typeface="微软雅黑" panose="020B0503020204020204" pitchFamily="34" charset="-122"/>
              </a:rPr>
              <a:t>Zigbee</a:t>
            </a:r>
            <a:endParaRPr lang="zh-CN" altLang="en-US" sz="2400" b="1" dirty="0">
              <a:solidFill>
                <a:srgbClr val="157DC7"/>
              </a:solidFill>
              <a:latin typeface="微软雅黑" panose="020B0503020204020204" pitchFamily="34" charset="-122"/>
            </a:endParaRPr>
          </a:p>
        </p:txBody>
      </p:sp>
      <p:sp>
        <p:nvSpPr>
          <p:cNvPr id="17" name="文本框 16">
            <a:extLst>
              <a:ext uri="{FF2B5EF4-FFF2-40B4-BE49-F238E27FC236}">
                <a16:creationId xmlns:a16="http://schemas.microsoft.com/office/drawing/2014/main" id="{93AE3A48-6CEE-B607-C0BA-75F37C12441E}"/>
              </a:ext>
            </a:extLst>
          </p:cNvPr>
          <p:cNvSpPr txBox="1"/>
          <p:nvPr/>
        </p:nvSpPr>
        <p:spPr>
          <a:xfrm>
            <a:off x="6169611" y="2438409"/>
            <a:ext cx="2082800" cy="2855525"/>
          </a:xfrm>
          <a:prstGeom prst="rect">
            <a:avLst/>
          </a:prstGeom>
          <a:noFill/>
        </p:spPr>
        <p:txBody>
          <a:bodyPr wrap="square">
            <a:spAutoFit/>
          </a:bodyPr>
          <a:lstStyle/>
          <a:p>
            <a:pPr>
              <a:lnSpc>
                <a:spcPct val="150000"/>
              </a:lnSpc>
              <a:defRPr/>
            </a:pPr>
            <a:r>
              <a:rPr lang="zh-CN" altLang="en-US" sz="1100" b="1" u="sng" dirty="0">
                <a:solidFill>
                  <a:srgbClr val="157DC7"/>
                </a:solidFill>
                <a:latin typeface="微软雅黑" panose="020B0503020204020204" pitchFamily="34" charset="-122"/>
              </a:rPr>
              <a:t>优点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接入设备数量多，功耗低，延迟低，成本低，开源</a:t>
            </a:r>
            <a:endParaRPr lang="en-US" altLang="zh-CN" sz="1100" dirty="0">
              <a:solidFill>
                <a:srgbClr val="05073B"/>
              </a:solidFill>
              <a:latin typeface="微软雅黑" panose="020B0503020204020204" pitchFamily="34" charset="-122"/>
            </a:endParaRPr>
          </a:p>
          <a:p>
            <a:pPr>
              <a:lnSpc>
                <a:spcPct val="150000"/>
              </a:lnSpc>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不支持大流量数据传输，芯片成本高</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适合不需要大流量数据传输的几乎所有智能设备。绿米主力</a:t>
            </a:r>
          </a:p>
        </p:txBody>
      </p:sp>
      <p:cxnSp>
        <p:nvCxnSpPr>
          <p:cNvPr id="18" name="直接连接符 17">
            <a:extLst>
              <a:ext uri="{FF2B5EF4-FFF2-40B4-BE49-F238E27FC236}">
                <a16:creationId xmlns:a16="http://schemas.microsoft.com/office/drawing/2014/main" id="{C567A960-0ECB-28E1-26B1-AF1225E11D6B}"/>
              </a:ext>
            </a:extLst>
          </p:cNvPr>
          <p:cNvCxnSpPr/>
          <p:nvPr/>
        </p:nvCxnSpPr>
        <p:spPr>
          <a:xfrm>
            <a:off x="6341383" y="2398885"/>
            <a:ext cx="1727200" cy="0"/>
          </a:xfrm>
          <a:prstGeom prst="line">
            <a:avLst/>
          </a:prstGeom>
          <a:noFill/>
          <a:ln w="6350" cap="flat" cmpd="sng" algn="ctr">
            <a:solidFill>
              <a:srgbClr val="157DC7"/>
            </a:solidFill>
            <a:prstDash val="solid"/>
            <a:miter lim="800000"/>
          </a:ln>
          <a:effectLst/>
        </p:spPr>
      </p:cxnSp>
      <p:sp>
        <p:nvSpPr>
          <p:cNvPr id="20" name="矩形: 圆角 19">
            <a:extLst>
              <a:ext uri="{FF2B5EF4-FFF2-40B4-BE49-F238E27FC236}">
                <a16:creationId xmlns:a16="http://schemas.microsoft.com/office/drawing/2014/main" id="{BD2D324C-C7D5-EAE6-4479-DD4B5E0779CD}"/>
              </a:ext>
            </a:extLst>
          </p:cNvPr>
          <p:cNvSpPr/>
          <p:nvPr/>
        </p:nvSpPr>
        <p:spPr>
          <a:xfrm>
            <a:off x="8830008" y="1698830"/>
            <a:ext cx="2394857" cy="4385582"/>
          </a:xfrm>
          <a:prstGeom prst="roundRect">
            <a:avLst>
              <a:gd name="adj" fmla="val 3940"/>
            </a:avLst>
          </a:prstGeom>
          <a:solidFill>
            <a:srgbClr val="92D050"/>
          </a:solidFill>
          <a:ln w="12700" cap="flat" cmpd="sng" algn="ctr">
            <a:gradFill flip="none" rotWithShape="1">
              <a:gsLst>
                <a:gs pos="0">
                  <a:srgbClr val="157DC7">
                    <a:lumMod val="5000"/>
                    <a:lumOff val="95000"/>
                  </a:srgbClr>
                </a:gs>
                <a:gs pos="100000">
                  <a:srgbClr val="157DC7"/>
                </a:gs>
              </a:gsLst>
              <a:lin ang="2700000" scaled="1"/>
              <a:tileRect/>
            </a:gradFill>
            <a:prstDash val="solid"/>
            <a:miter lim="800000"/>
          </a:ln>
          <a:effectLst>
            <a:outerShdw blurRad="177800" sx="102000" sy="102000" algn="ctr" rotWithShape="0">
              <a:srgbClr val="157DC7">
                <a:alpha val="2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071D7CE3-9196-E8E2-95CF-5C52D3496A80}"/>
              </a:ext>
            </a:extLst>
          </p:cNvPr>
          <p:cNvSpPr txBox="1"/>
          <p:nvPr/>
        </p:nvSpPr>
        <p:spPr>
          <a:xfrm>
            <a:off x="9028446" y="1838662"/>
            <a:ext cx="2115494" cy="461665"/>
          </a:xfrm>
          <a:prstGeom prst="rect">
            <a:avLst/>
          </a:prstGeom>
          <a:noFill/>
        </p:spPr>
        <p:txBody>
          <a:bodyPr wrap="square">
            <a:spAutoFit/>
          </a:bodyPr>
          <a:lstStyle/>
          <a:p>
            <a:r>
              <a:rPr lang="en-US" altLang="zh-CN" sz="2400" b="1" dirty="0">
                <a:solidFill>
                  <a:srgbClr val="157DC7"/>
                </a:solidFill>
                <a:latin typeface="微软雅黑" panose="020B0503020204020204" pitchFamily="34" charset="-122"/>
              </a:rPr>
              <a:t>PLC</a:t>
            </a:r>
            <a:endParaRPr lang="zh-CN" altLang="en-US" sz="2400" b="1" dirty="0">
              <a:solidFill>
                <a:srgbClr val="157DC7"/>
              </a:solidFill>
              <a:latin typeface="微软雅黑" panose="020B0503020204020204" pitchFamily="34" charset="-122"/>
            </a:endParaRPr>
          </a:p>
        </p:txBody>
      </p:sp>
      <p:sp>
        <p:nvSpPr>
          <p:cNvPr id="22" name="文本框 21">
            <a:extLst>
              <a:ext uri="{FF2B5EF4-FFF2-40B4-BE49-F238E27FC236}">
                <a16:creationId xmlns:a16="http://schemas.microsoft.com/office/drawing/2014/main" id="{2A8075F2-5B62-17D7-6051-1811BE3D22BA}"/>
              </a:ext>
            </a:extLst>
          </p:cNvPr>
          <p:cNvSpPr txBox="1"/>
          <p:nvPr/>
        </p:nvSpPr>
        <p:spPr>
          <a:xfrm>
            <a:off x="8945574" y="2438409"/>
            <a:ext cx="2082800" cy="3617272"/>
          </a:xfrm>
          <a:prstGeom prst="rect">
            <a:avLst/>
          </a:prstGeom>
          <a:noFill/>
        </p:spPr>
        <p:txBody>
          <a:bodyPr wrap="square">
            <a:spAutoFit/>
          </a:bodyPr>
          <a:lstStyle/>
          <a:p>
            <a:pPr>
              <a:lnSpc>
                <a:spcPct val="150000"/>
              </a:lnSpc>
              <a:defRPr/>
            </a:pPr>
            <a:r>
              <a:rPr lang="en-US" altLang="zh-CN" sz="1100" b="1" u="sng" dirty="0">
                <a:solidFill>
                  <a:srgbClr val="157DC7"/>
                </a:solidFill>
                <a:latin typeface="微软雅黑" panose="020B0503020204020204" pitchFamily="34" charset="-122"/>
              </a:rPr>
              <a:t>Power Line Communication</a:t>
            </a:r>
          </a:p>
          <a:p>
            <a:pPr>
              <a:lnSpc>
                <a:spcPct val="150000"/>
              </a:lnSpc>
              <a:defRPr/>
            </a:pP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优点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有线的优势，极致的延迟低</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高稳定性</a:t>
            </a:r>
            <a:endParaRPr lang="en-US" altLang="zh-CN" sz="1100" dirty="0">
              <a:solidFill>
                <a:srgbClr val="05073B"/>
              </a:solidFill>
              <a:latin typeface="微软雅黑" panose="020B0503020204020204" pitchFamily="34" charset="-122"/>
            </a:endParaRPr>
          </a:p>
          <a:p>
            <a:pPr>
              <a:lnSpc>
                <a:spcPct val="150000"/>
              </a:lnSpc>
              <a:defRPr/>
            </a:pPr>
            <a:endParaRPr lang="zh-CN" altLang="en-US"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缺点</a:t>
            </a:r>
            <a:r>
              <a:rPr lang="en-US" altLang="zh-CN" sz="1100" b="1" u="sng" dirty="0">
                <a:solidFill>
                  <a:srgbClr val="157DC7"/>
                </a:solidFill>
                <a:latin typeface="微软雅黑" panose="020B0503020204020204" pitchFamily="34" charset="-122"/>
              </a:rPr>
              <a:t>:</a:t>
            </a:r>
          </a:p>
          <a:p>
            <a:pPr>
              <a:lnSpc>
                <a:spcPct val="150000"/>
              </a:lnSpc>
              <a:defRPr/>
            </a:pPr>
            <a:r>
              <a:rPr lang="zh-CN" altLang="en-US" sz="1100" dirty="0">
                <a:solidFill>
                  <a:srgbClr val="05073B"/>
                </a:solidFill>
                <a:latin typeface="微软雅黑" panose="020B0503020204020204" pitchFamily="34" charset="-122"/>
              </a:rPr>
              <a:t>需要布线，成本超高，门槛高，无扩展性</a:t>
            </a:r>
            <a:endParaRPr lang="en-US" altLang="zh-CN" sz="1100" dirty="0">
              <a:solidFill>
                <a:srgbClr val="05073B"/>
              </a:solidFill>
              <a:latin typeface="微软雅黑" panose="020B0503020204020204" pitchFamily="34" charset="-122"/>
            </a:endParaRPr>
          </a:p>
          <a:p>
            <a:pPr>
              <a:lnSpc>
                <a:spcPct val="150000"/>
              </a:lnSpc>
              <a:defRPr/>
            </a:pPr>
            <a:endParaRPr lang="en-US" altLang="zh-CN" sz="1100" dirty="0">
              <a:solidFill>
                <a:srgbClr val="05073B"/>
              </a:solidFill>
              <a:latin typeface="微软雅黑" panose="020B0503020204020204" pitchFamily="34" charset="-122"/>
            </a:endParaRPr>
          </a:p>
          <a:p>
            <a:pPr>
              <a:lnSpc>
                <a:spcPct val="150000"/>
              </a:lnSpc>
              <a:defRPr/>
            </a:pPr>
            <a:r>
              <a:rPr lang="zh-CN" altLang="en-US" sz="1100" b="1" u="sng" dirty="0">
                <a:solidFill>
                  <a:srgbClr val="157DC7"/>
                </a:solidFill>
                <a:latin typeface="微软雅黑" panose="020B0503020204020204" pitchFamily="34" charset="-122"/>
              </a:rPr>
              <a:t>总结：</a:t>
            </a:r>
            <a:endParaRPr lang="en-US" altLang="zh-CN" sz="1100" b="1" u="sng" dirty="0">
              <a:solidFill>
                <a:srgbClr val="157DC7"/>
              </a:solidFill>
              <a:latin typeface="微软雅黑" panose="020B0503020204020204" pitchFamily="34" charset="-122"/>
            </a:endParaRPr>
          </a:p>
          <a:p>
            <a:pPr>
              <a:lnSpc>
                <a:spcPct val="150000"/>
              </a:lnSpc>
              <a:defRPr/>
            </a:pPr>
            <a:r>
              <a:rPr lang="zh-CN" altLang="en-US" sz="1100" dirty="0">
                <a:solidFill>
                  <a:srgbClr val="05073B"/>
                </a:solidFill>
                <a:latin typeface="微软雅黑" panose="020B0503020204020204" pitchFamily="34" charset="-122"/>
              </a:rPr>
              <a:t>适合大别墅</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高预算</a:t>
            </a:r>
            <a:r>
              <a:rPr lang="en-US" altLang="zh-CN" sz="1100" dirty="0">
                <a:solidFill>
                  <a:srgbClr val="05073B"/>
                </a:solidFill>
                <a:latin typeface="微软雅黑" panose="020B0503020204020204" pitchFamily="34" charset="-122"/>
              </a:rPr>
              <a:t>+</a:t>
            </a:r>
            <a:r>
              <a:rPr lang="zh-CN" altLang="en-US" sz="1100" dirty="0">
                <a:solidFill>
                  <a:srgbClr val="05073B"/>
                </a:solidFill>
                <a:latin typeface="微软雅黑" panose="020B0503020204020204" pitchFamily="34" charset="-122"/>
              </a:rPr>
              <a:t>对扩展没有后续要求的群体。华为主推</a:t>
            </a:r>
          </a:p>
        </p:txBody>
      </p:sp>
      <p:cxnSp>
        <p:nvCxnSpPr>
          <p:cNvPr id="23" name="直接连接符 22">
            <a:extLst>
              <a:ext uri="{FF2B5EF4-FFF2-40B4-BE49-F238E27FC236}">
                <a16:creationId xmlns:a16="http://schemas.microsoft.com/office/drawing/2014/main" id="{16FB0665-C06A-6DED-95DF-36EB7FE12335}"/>
              </a:ext>
            </a:extLst>
          </p:cNvPr>
          <p:cNvCxnSpPr/>
          <p:nvPr/>
        </p:nvCxnSpPr>
        <p:spPr>
          <a:xfrm>
            <a:off x="9117346" y="2398885"/>
            <a:ext cx="1727200" cy="0"/>
          </a:xfrm>
          <a:prstGeom prst="line">
            <a:avLst/>
          </a:prstGeom>
          <a:noFill/>
          <a:ln w="6350" cap="flat" cmpd="sng" algn="ctr">
            <a:solidFill>
              <a:srgbClr val="157DC7"/>
            </a:solidFill>
            <a:prstDash val="solid"/>
            <a:miter lim="800000"/>
          </a:ln>
          <a:effectLst/>
        </p:spPr>
      </p:cxnSp>
      <p:pic>
        <p:nvPicPr>
          <p:cNvPr id="26" name="图片 25">
            <a:extLst>
              <a:ext uri="{FF2B5EF4-FFF2-40B4-BE49-F238E27FC236}">
                <a16:creationId xmlns:a16="http://schemas.microsoft.com/office/drawing/2014/main" id="{0B1D7813-80F5-76B3-2860-017B1579015B}"/>
              </a:ext>
            </a:extLst>
          </p:cNvPr>
          <p:cNvPicPr>
            <a:picLocks noChangeAspect="1"/>
          </p:cNvPicPr>
          <p:nvPr/>
        </p:nvPicPr>
        <p:blipFill>
          <a:blip r:embed="rId4"/>
          <a:stretch>
            <a:fillRect/>
          </a:stretch>
        </p:blipFill>
        <p:spPr>
          <a:xfrm>
            <a:off x="7749960" y="1838662"/>
            <a:ext cx="502451" cy="502451"/>
          </a:xfrm>
          <a:prstGeom prst="rect">
            <a:avLst/>
          </a:prstGeom>
        </p:spPr>
      </p:pic>
    </p:spTree>
    <p:custDataLst>
      <p:tags r:id="rId1"/>
    </p:custDataLst>
    <p:extLst>
      <p:ext uri="{BB962C8B-B14F-4D97-AF65-F5344CB8AC3E}">
        <p14:creationId xmlns:p14="http://schemas.microsoft.com/office/powerpoint/2010/main" val="41403610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MAGE" val="42e26a56-91e3-bea4-eda0-d24e3b869cbf.jpg"/>
  <p:tag name="ISLIDE.IMAGEPOSITION" val="middle-bottom"/>
  <p:tag name="ISLIDE.THEME" val="42e26a56-91e3-bea4-eda0-d24e3b869cbf-18_133331974260587049.pptx"/>
  <p:tag name="ISLIDE.OUTLINE" val="71267"/>
</p:tagLst>
</file>

<file path=ppt/tags/tag10.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1.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2.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3.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14.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5.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6.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7.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8.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19.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xml><?xml version="1.0" encoding="utf-8"?>
<p:tagLst xmlns:a="http://schemas.openxmlformats.org/drawingml/2006/main" xmlns:r="http://schemas.openxmlformats.org/officeDocument/2006/relationships" xmlns:p="http://schemas.openxmlformats.org/presentationml/2006/main">
  <p:tag name="ISLIDE.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1.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2.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3.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4.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25.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6.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7.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8.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29.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30.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1.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2.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3.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4.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35.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6.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7.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38.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39.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4.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40.xml><?xml version="1.0" encoding="utf-8"?>
<p:tagLst xmlns:a="http://schemas.openxmlformats.org/drawingml/2006/main" xmlns:r="http://schemas.openxmlformats.org/officeDocument/2006/relationships" xmlns:p="http://schemas.openxmlformats.org/presentationml/2006/main">
  <p:tag name="ISLIDE.TAG" val="e69c5ac3-dafd-4b9a-bbf1-d26a1016f816"/>
</p:tagLst>
</file>

<file path=ppt/tags/tag5.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6.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7.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385800"/>
</p:tagLst>
</file>

<file path=ppt/tags/tag8.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ags/tag9.xml><?xml version="1.0" encoding="utf-8"?>
<p:tagLst xmlns:a="http://schemas.openxmlformats.org/drawingml/2006/main" xmlns:r="http://schemas.openxmlformats.org/officeDocument/2006/relationships" xmlns:p="http://schemas.openxmlformats.org/presentationml/2006/main">
  <p:tag name="ISLIDE.TEMPLATE" val="50fe250c-6c12-4465-a10d-c4caaa60170a.pptx"/>
  <p:tag name="ISLIDE.TAG" val="bd142c3d-b2ac-49d2-945d-a40ea7d68a02"/>
  <p:tag name="ISLIDE.OUTLINECONTENT" val="1202277"/>
</p:tagLst>
</file>

<file path=ppt/theme/theme1.xml><?xml version="1.0" encoding="utf-8"?>
<a:theme xmlns:a="http://schemas.openxmlformats.org/drawingml/2006/main" name="Designed by iSlide">
  <a:themeElements>
    <a:clrScheme name="iSlide">
      <a:dk1>
        <a:srgbClr val="000000"/>
      </a:dk1>
      <a:lt1>
        <a:srgbClr val="FFFFFF"/>
      </a:lt1>
      <a:dk2>
        <a:srgbClr val="778495"/>
      </a:dk2>
      <a:lt2>
        <a:srgbClr val="F0F0F0"/>
      </a:lt2>
      <a:accent1>
        <a:srgbClr val="90969E"/>
      </a:accent1>
      <a:accent2>
        <a:srgbClr val="6E6052"/>
      </a:accent2>
      <a:accent3>
        <a:srgbClr val="D0A075"/>
      </a:accent3>
      <a:accent4>
        <a:srgbClr val="AB794C"/>
      </a:accent4>
      <a:accent5>
        <a:srgbClr val="5F6C64"/>
      </a:accent5>
      <a:accent6>
        <a:srgbClr val="433224"/>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Home Assistant - Master">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a:dk1>
      <a:srgbClr val="000000"/>
    </a:dk1>
    <a:lt1>
      <a:srgbClr val="FFFFFF"/>
    </a:lt1>
    <a:dk2>
      <a:srgbClr val="778495"/>
    </a:dk2>
    <a:lt2>
      <a:srgbClr val="F0F0F0"/>
    </a:lt2>
    <a:accent1>
      <a:srgbClr val="90969E"/>
    </a:accent1>
    <a:accent2>
      <a:srgbClr val="6E6052"/>
    </a:accent2>
    <a:accent3>
      <a:srgbClr val="D0A075"/>
    </a:accent3>
    <a:accent4>
      <a:srgbClr val="AB794C"/>
    </a:accent4>
    <a:accent5>
      <a:srgbClr val="5F6C64"/>
    </a:accent5>
    <a:accent6>
      <a:srgbClr val="433224"/>
    </a:accent6>
    <a:hlink>
      <a:srgbClr val="4472C4"/>
    </a:hlink>
    <a:folHlink>
      <a:srgbClr val="BFBFBF"/>
    </a:folHlink>
  </a:clrScheme>
</a:themeOverride>
</file>

<file path=ppt/theme/themeOverride2.xml><?xml version="1.0" encoding="utf-8"?>
<a:themeOverride xmlns:a="http://schemas.openxmlformats.org/drawingml/2006/main">
  <a:clrScheme name="iSlide">
    <a:dk1>
      <a:srgbClr val="000000"/>
    </a:dk1>
    <a:lt1>
      <a:srgbClr val="FFFFFF"/>
    </a:lt1>
    <a:dk2>
      <a:srgbClr val="778495"/>
    </a:dk2>
    <a:lt2>
      <a:srgbClr val="F0F0F0"/>
    </a:lt2>
    <a:accent1>
      <a:srgbClr val="90969E"/>
    </a:accent1>
    <a:accent2>
      <a:srgbClr val="6E6052"/>
    </a:accent2>
    <a:accent3>
      <a:srgbClr val="D0A075"/>
    </a:accent3>
    <a:accent4>
      <a:srgbClr val="AB794C"/>
    </a:accent4>
    <a:accent5>
      <a:srgbClr val="5F6C64"/>
    </a:accent5>
    <a:accent6>
      <a:srgbClr val="433224"/>
    </a:accent6>
    <a:hlink>
      <a:srgbClr val="4472C4"/>
    </a:hlink>
    <a:folHlink>
      <a:srgbClr val="BFBFBF"/>
    </a:folHlink>
  </a:clrScheme>
</a:themeOverride>
</file>

<file path=ppt/theme/themeOverride3.xml><?xml version="1.0" encoding="utf-8"?>
<a:themeOverride xmlns:a="http://schemas.openxmlformats.org/drawingml/2006/main">
  <a:clrScheme name="iSlide">
    <a:dk1>
      <a:srgbClr val="000000"/>
    </a:dk1>
    <a:lt1>
      <a:srgbClr val="FFFFFF"/>
    </a:lt1>
    <a:dk2>
      <a:srgbClr val="778495"/>
    </a:dk2>
    <a:lt2>
      <a:srgbClr val="F0F0F0"/>
    </a:lt2>
    <a:accent1>
      <a:srgbClr val="90969E"/>
    </a:accent1>
    <a:accent2>
      <a:srgbClr val="6E6052"/>
    </a:accent2>
    <a:accent3>
      <a:srgbClr val="D0A075"/>
    </a:accent3>
    <a:accent4>
      <a:srgbClr val="AB794C"/>
    </a:accent4>
    <a:accent5>
      <a:srgbClr val="5F6C64"/>
    </a:accent5>
    <a:accent6>
      <a:srgbClr val="43322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 Presentation Template</Template>
  <TotalTime>373</TotalTime>
  <Words>6215</Words>
  <Application>Microsoft Office PowerPoint</Application>
  <PresentationFormat>Widescreen</PresentationFormat>
  <Paragraphs>497</Paragraphs>
  <Slides>43</Slides>
  <Notes>40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等线</vt:lpstr>
      <vt:lpstr>微软雅黑</vt:lpstr>
      <vt:lpstr>Arial</vt:lpstr>
      <vt:lpstr>Roboto</vt:lpstr>
      <vt:lpstr>Roboto Mono</vt:lpstr>
      <vt:lpstr>Designed by iSlide</vt:lpstr>
      <vt:lpstr>Home Assistant - Master</vt:lpstr>
      <vt:lpstr>Introduction  of  Smart Home</vt:lpstr>
      <vt:lpstr>Agenda</vt:lpstr>
      <vt:lpstr>智能家居的基本理解</vt:lpstr>
      <vt:lpstr>智能家居的基本理解-控制</vt:lpstr>
      <vt:lpstr>智能家居的基本理解 – 控制 – 下达指令的方式</vt:lpstr>
      <vt:lpstr>智能家居的基本理解 – 覆盖登记等级</vt:lpstr>
      <vt:lpstr>如何搭建智能家居</vt:lpstr>
      <vt:lpstr>如何搭建智能家居 – 全屋WIFI</vt:lpstr>
      <vt:lpstr>如何搭建智能家居 – 通讯协议</vt:lpstr>
      <vt:lpstr>如何搭建智能家居 – 智能生态</vt:lpstr>
      <vt:lpstr>如何搭建智能家居 – 特殊生态 - Home Assistant</vt:lpstr>
      <vt:lpstr>Example sensor platform</vt:lpstr>
      <vt:lpstr>Example switch platform </vt:lpstr>
      <vt:lpstr>Components can also provide automation</vt:lpstr>
      <vt:lpstr>如何搭建智能家居 – 大一统技术标准 - Matter</vt:lpstr>
      <vt:lpstr>智能设备</vt:lpstr>
      <vt:lpstr>智能设备 – 网关和中枢</vt:lpstr>
      <vt:lpstr>智能设备 – 网关和中枢</vt:lpstr>
      <vt:lpstr>智能设备 – 网关和中枢</vt:lpstr>
      <vt:lpstr>智能设备 – 网关和中枢</vt:lpstr>
      <vt:lpstr>智能设备 – 网关和中枢</vt:lpstr>
      <vt:lpstr>智能设备 – 网关和中枢</vt:lpstr>
      <vt:lpstr>智能设备 – 网关和中枢</vt:lpstr>
      <vt:lpstr>智能设备 – 网关和中枢</vt:lpstr>
      <vt:lpstr>智能设备 – 网关和中枢</vt:lpstr>
      <vt:lpstr>智能设备 – 网关和中枢</vt:lpstr>
      <vt:lpstr>智能设备</vt:lpstr>
      <vt:lpstr>智能设备 – 灯光和开关</vt:lpstr>
      <vt:lpstr>智能设备 – 灯光和开关</vt:lpstr>
      <vt:lpstr>智能设备 – 灯光和开关</vt:lpstr>
      <vt:lpstr>智能设备 – 灯光和开关</vt:lpstr>
      <vt:lpstr>智能设备 – 灯光和开关</vt:lpstr>
      <vt:lpstr>智能设备 – 灯光和开关</vt:lpstr>
      <vt:lpstr>智能设备 – 灯光和开关</vt:lpstr>
      <vt:lpstr>智能设备 – 灯光和开关</vt:lpstr>
      <vt:lpstr>智能设备 – 灯光和开关</vt:lpstr>
      <vt:lpstr>智能设备</vt:lpstr>
      <vt:lpstr>智能设备 – 窗帘和电器</vt:lpstr>
      <vt:lpstr>智能设备 – 窗帘和电器</vt:lpstr>
      <vt:lpstr>智能设备</vt:lpstr>
      <vt:lpstr>智能设备 – 安防</vt:lpstr>
      <vt:lpstr>智能设备 – 安防</vt:lpstr>
      <vt:lpstr>Thank You</vt:lpstr>
    </vt:vector>
  </TitlesOfParts>
  <Manager>Fish</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Fish</dc:creator>
  <cp:lastModifiedBy>Haochen Yang 杨 浩辰</cp:lastModifiedBy>
  <cp:revision>5</cp:revision>
  <cp:lastPrinted>2023-08-21T16:00:00Z</cp:lastPrinted>
  <dcterms:created xsi:type="dcterms:W3CDTF">2023-08-21T16:00:00Z</dcterms:created>
  <dcterms:modified xsi:type="dcterms:W3CDTF">2024-07-08T08:33:53Z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F16</vt:lpwstr>
  </property>
  <property fmtid="{D5CDD505-2E9C-101B-9397-08002B2CF9AE}" pid="3" name="MSIP_Label_37874100-6000-43b6-a204-2d77792600b9_Enabled">
    <vt:lpwstr>true</vt:lpwstr>
  </property>
  <property fmtid="{D5CDD505-2E9C-101B-9397-08002B2CF9AE}" pid="4" name="MSIP_Label_37874100-6000-43b6-a204-2d77792600b9_SetDate">
    <vt:lpwstr>2024-07-08T08:29:44Z</vt:lpwstr>
  </property>
  <property fmtid="{D5CDD505-2E9C-101B-9397-08002B2CF9AE}" pid="5" name="MSIP_Label_37874100-6000-43b6-a204-2d77792600b9_Method">
    <vt:lpwstr>Standard</vt:lpwstr>
  </property>
  <property fmtid="{D5CDD505-2E9C-101B-9397-08002B2CF9AE}" pid="6" name="MSIP_Label_37874100-6000-43b6-a204-2d77792600b9_Name">
    <vt:lpwstr>Confidential</vt:lpwstr>
  </property>
  <property fmtid="{D5CDD505-2E9C-101B-9397-08002B2CF9AE}" pid="7" name="MSIP_Label_37874100-6000-43b6-a204-2d77792600b9_SiteId">
    <vt:lpwstr>f38a5ecd-2813-4862-b11b-ac1d563c806f</vt:lpwstr>
  </property>
  <property fmtid="{D5CDD505-2E9C-101B-9397-08002B2CF9AE}" pid="8" name="MSIP_Label_37874100-6000-43b6-a204-2d77792600b9_ActionId">
    <vt:lpwstr>83ebb239-15de-4a31-a1b9-3edf6d6f47ca</vt:lpwstr>
  </property>
  <property fmtid="{D5CDD505-2E9C-101B-9397-08002B2CF9AE}" pid="9" name="MSIP_Label_37874100-6000-43b6-a204-2d77792600b9_ContentBits">
    <vt:lpwstr>3</vt:lpwstr>
  </property>
  <property fmtid="{D5CDD505-2E9C-101B-9397-08002B2CF9AE}" pid="10" name="ClassificationContentMarkingFooterLocations">
    <vt:lpwstr>Designed by iSlide:10\Home Assistant - Master:5</vt:lpwstr>
  </property>
  <property fmtid="{D5CDD505-2E9C-101B-9397-08002B2CF9AE}" pid="11" name="ClassificationContentMarkingFooterText">
    <vt:lpwstr>Micron Confidential</vt:lpwstr>
  </property>
  <property fmtid="{D5CDD505-2E9C-101B-9397-08002B2CF9AE}" pid="12" name="ClassificationContentMarkingHeaderLocations">
    <vt:lpwstr>Designed by iSlide:9\Home Assistant - Master:4</vt:lpwstr>
  </property>
  <property fmtid="{D5CDD505-2E9C-101B-9397-08002B2CF9AE}" pid="13" name="ClassificationContentMarkingHeaderText">
    <vt:lpwstr>Micron Confidential</vt:lpwstr>
  </property>
</Properties>
</file>